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type="screen16x9" cy="5143500" cx="9144000"/>
  <p:notesSz cx="6858000" cy="9144000"/>
  <p:embeddedFontLst>
    <p:embeddedFont>
      <p:font typeface="Montserrat" pitchFamily="2" charset="0"/>
      <p:regular r:id="rId54"/>
    </p:embeddedFont>
    <p:embeddedFont>
      <p:font typeface="Algerian" pitchFamily="82" charset="0"/>
      <p:regular r:id="rId55"/>
    </p:embeddedFont>
    <p:embeddedFont>
      <p:font typeface="Britannic Bold" pitchFamily="34" charset="0"/>
      <p:regular r:id="rId56"/>
    </p:embeddedFont>
    <p:embeddedFont>
      <p:font typeface="Roboto" charset="0"/>
      <p:regular r:id="rId57"/>
      <p:bold r:id="rId58"/>
      <p:italic r:id="rId59"/>
      <p:boldItalic r:id="rId60"/>
    </p:embeddedFont>
    <p:embeddedFont>
      <p:font typeface="Dosis" pitchFamily="2" charset="0"/>
      <p:bold r:id="rId61"/>
    </p:embeddedFont>
    <p:embeddedFont>
      <p:font typeface="Anton" charset="0"/>
      <p:regular r:id="rId62"/>
    </p:embeddedFont>
    <p:embeddedFont>
      <p:font typeface="Montserrat ExtraBold" charset="0"/>
      <p:bold r:id="rId63"/>
      <p:boldItalic r:id="rId64"/>
    </p:embeddedFont>
    <p:embeddedFont>
      <p:font typeface="Bebas Neue" charset="0"/>
      <p:regular r:id="rId6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FFFF"/>
  </p:clrMru>
</p:presentationPr>
</file>

<file path=ppt/tableStyles.xml><?xml version="1.0" encoding="utf-8"?>
<a:tblStyleLst xmlns:a="http://schemas.openxmlformats.org/drawingml/2006/main" def="{5C22544A-7EE6-4342-B048-85BDC9FD1C3A}">
  <a:tblStyle styleId="{AFCC6B5B-9057-42B6-995C-085C7DB348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831" autoAdjust="0"/>
    <p:restoredTop sz="98577" autoAdjust="0"/>
  </p:normalViewPr>
  <p:slideViewPr>
    <p:cSldViewPr showGuides="1">
      <p:cViewPr>
        <p:scale>
          <a:sx n="90" d="100"/>
          <a:sy n="90" d="100"/>
        </p:scale>
        <p:origin x="-1224" y="-470"/>
      </p:cViewPr>
      <p:guideLst>
        <p:guide orient="horz" pos="1620"/>
        <p:guide pos="3061"/>
      </p:guideLst>
    </p:cSldViewPr>
  </p:slideViewPr>
  <p:notesTextViewPr>
    <p:cViewPr>
      <p:scale>
        <a:sx n="1" d="1"/>
        <a:sy n="1" d="1"/>
      </p:scale>
      <p:origin x="0" y="0"/>
    </p:cViewPr>
  </p:notesText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font" Target="fonts/font1.fntdata"/><Relationship Id="rId55" Type="http://schemas.openxmlformats.org/officeDocument/2006/relationships/font" Target="fonts/font2.fntdata"/><Relationship Id="rId56" Type="http://schemas.openxmlformats.org/officeDocument/2006/relationships/font" Target="fonts/font3.fntdata"/><Relationship Id="rId57" Type="http://schemas.openxmlformats.org/officeDocument/2006/relationships/font" Target="fonts/font4.fntdata"/><Relationship Id="rId58" Type="http://schemas.openxmlformats.org/officeDocument/2006/relationships/font" Target="fonts/font5.fntdata"/><Relationship Id="rId59" Type="http://schemas.openxmlformats.org/officeDocument/2006/relationships/font" Target="fonts/font6.fntdata"/><Relationship Id="rId60" Type="http://schemas.openxmlformats.org/officeDocument/2006/relationships/font" Target="fonts/font7.fntdata"/><Relationship Id="rId61" Type="http://schemas.openxmlformats.org/officeDocument/2006/relationships/font" Target="fonts/font8.fntdata"/><Relationship Id="rId62" Type="http://schemas.openxmlformats.org/officeDocument/2006/relationships/font" Target="fonts/font9.fntdata"/><Relationship Id="rId63" Type="http://schemas.openxmlformats.org/officeDocument/2006/relationships/font" Target="fonts/font10.fntdata"/><Relationship Id="rId64" Type="http://schemas.openxmlformats.org/officeDocument/2006/relationships/font" Target="fonts/font11.fntdata"/><Relationship Id="rId65" Type="http://schemas.openxmlformats.org/officeDocument/2006/relationships/font" Target="fonts/font12.fntdata"/><Relationship Id="rId66" Type="http://schemas.openxmlformats.org/officeDocument/2006/relationships/tableStyles" Target="tableStyle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41" name="Shape 2"/>
        <p:cNvGrpSpPr/>
        <p:nvPr/>
      </p:nvGrpSpPr>
      <p:grpSpPr>
        <a:xfrm>
          <a:off x="0" y="0"/>
          <a:ext cx="0" cy="0"/>
          <a:chOff x="0" y="0"/>
          <a:chExt cx="0" cy="0"/>
        </a:xfrm>
      </p:grpSpPr>
      <p:sp>
        <p:nvSpPr>
          <p:cNvPr id="1049192"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93"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1895"/>
        <p:cNvGrpSpPr/>
        <p:nvPr/>
      </p:nvGrpSpPr>
      <p:grpSpPr>
        <a:xfrm>
          <a:off x="0" y="0"/>
          <a:ext cx="0" cy="0"/>
          <a:chOff x="0" y="0"/>
          <a:chExt cx="0" cy="0"/>
        </a:xfrm>
      </p:grpSpPr>
      <p:sp>
        <p:nvSpPr>
          <p:cNvPr id="1049039" name="Google Shape;1896;p: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9040" name="Google Shape;1897;p: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67" name="Shape 8"/>
        <p:cNvGrpSpPr/>
        <p:nvPr/>
      </p:nvGrpSpPr>
      <p:grpSpPr>
        <a:xfrm>
          <a:off x="0" y="0"/>
          <a:ext cx="0" cy="0"/>
          <a:chOff x="0" y="0"/>
          <a:chExt cx="0" cy="0"/>
        </a:xfrm>
      </p:grpSpPr>
      <p:grpSp>
        <p:nvGrpSpPr>
          <p:cNvPr id="68" name="Google Shape;9;p2"/>
          <p:cNvGrpSpPr/>
          <p:nvPr/>
        </p:nvGrpSpPr>
        <p:grpSpPr>
          <a:xfrm>
            <a:off x="142500" y="62550"/>
            <a:ext cx="8859000" cy="4948875"/>
            <a:chOff x="142500" y="62550"/>
            <a:chExt cx="8859000" cy="4948875"/>
          </a:xfrm>
        </p:grpSpPr>
        <p:grpSp>
          <p:nvGrpSpPr>
            <p:cNvPr id="69" name="Google Shape;10;p2"/>
            <p:cNvGrpSpPr/>
            <p:nvPr/>
          </p:nvGrpSpPr>
          <p:grpSpPr>
            <a:xfrm>
              <a:off x="142500" y="62550"/>
              <a:ext cx="8859000" cy="4948875"/>
              <a:chOff x="142500" y="62550"/>
              <a:chExt cx="8859000" cy="4948875"/>
            </a:xfrm>
          </p:grpSpPr>
          <p:sp>
            <p:nvSpPr>
              <p:cNvPr id="1048874" name="Google Shape;11;p2"/>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dk1"/>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5" name="Google Shape;12;p2"/>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76" name="Google Shape;13;p2"/>
            <p:cNvSpPr/>
            <p:nvPr/>
          </p:nvSpPr>
          <p:spPr>
            <a:xfrm>
              <a:off x="8478904" y="154072"/>
              <a:ext cx="149118" cy="149118"/>
            </a:xfrm>
            <a:custGeom>
              <a:avLst/>
              <a:ah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7" name="Google Shape;14;p2"/>
            <p:cNvSpPr/>
            <p:nvPr/>
          </p:nvSpPr>
          <p:spPr>
            <a:xfrm>
              <a:off x="8280400" y="285227"/>
              <a:ext cx="140181" cy="17969"/>
            </a:xfrm>
            <a:custGeom>
              <a:avLst/>
              <a:ah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78" name="Google Shape;15;p2"/>
            <p:cNvSpPr/>
            <p:nvPr/>
          </p:nvSpPr>
          <p:spPr>
            <a:xfrm>
              <a:off x="8688471" y="154893"/>
              <a:ext cx="149069" cy="148296"/>
            </a:xfrm>
            <a:custGeom>
              <a:avLst/>
              <a:ah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79" name="Google Shape;16;p2"/>
          <p:cNvSpPr txBox="1">
            <a:spLocks noGrp="1"/>
          </p:cNvSpPr>
          <p:nvPr>
            <p:ph type="ctrTitle"/>
          </p:nvPr>
        </p:nvSpPr>
        <p:spPr>
          <a:xfrm>
            <a:off x="1366050" y="938350"/>
            <a:ext cx="6411900" cy="3056700"/>
          </a:xfrm>
          <a:prstGeom prst="rect"/>
          <a:ln w="19050" cap="flat" cmpd="sng">
            <a:solidFill>
              <a:srgbClr val="000000"/>
            </a:solidFill>
            <a:prstDash val="dot"/>
            <a:round/>
            <a:headEnd type="none" w="sm" len="sm"/>
            <a:tailEnd type="none" w="sm" len="sm"/>
          </a:ln>
        </p:spPr>
        <p:txBody>
          <a:bodyPr anchor="ctr" anchorCtr="0" bIns="91425" lIns="91425" rIns="91425" spcFirstLastPara="1" tIns="91425" wrap="square">
            <a:noAutofit/>
          </a:bodyPr>
          <a:lstStyle>
            <a:lvl1pPr algn="ctr" lvl="0" rtl="0">
              <a:spcBef>
                <a:spcPts val="0"/>
              </a:spcBef>
              <a:spcAft>
                <a:spcPts val="0"/>
              </a:spcAft>
              <a:buSzPts val="8500"/>
              <a:buNone/>
              <a:defRPr sz="6000"/>
            </a:lvl1pPr>
            <a:lvl2pPr algn="ctr" lvl="1" rtl="0">
              <a:spcBef>
                <a:spcPts val="0"/>
              </a:spcBef>
              <a:spcAft>
                <a:spcPts val="0"/>
              </a:spcAft>
              <a:buSzPts val="8500"/>
              <a:buNone/>
              <a:defRPr sz="8500"/>
            </a:lvl2pPr>
            <a:lvl3pPr algn="ctr" lvl="2" rtl="0">
              <a:spcBef>
                <a:spcPts val="0"/>
              </a:spcBef>
              <a:spcAft>
                <a:spcPts val="0"/>
              </a:spcAft>
              <a:buSzPts val="8500"/>
              <a:buNone/>
              <a:defRPr sz="8500"/>
            </a:lvl3pPr>
            <a:lvl4pPr algn="ctr" lvl="3" rtl="0">
              <a:spcBef>
                <a:spcPts val="0"/>
              </a:spcBef>
              <a:spcAft>
                <a:spcPts val="0"/>
              </a:spcAft>
              <a:buSzPts val="8500"/>
              <a:buNone/>
              <a:defRPr sz="8500"/>
            </a:lvl4pPr>
            <a:lvl5pPr algn="ctr" lvl="4" rtl="0">
              <a:spcBef>
                <a:spcPts val="0"/>
              </a:spcBef>
              <a:spcAft>
                <a:spcPts val="0"/>
              </a:spcAft>
              <a:buSzPts val="8500"/>
              <a:buNone/>
              <a:defRPr sz="8500"/>
            </a:lvl5pPr>
            <a:lvl6pPr algn="ctr" lvl="5" rtl="0">
              <a:spcBef>
                <a:spcPts val="0"/>
              </a:spcBef>
              <a:spcAft>
                <a:spcPts val="0"/>
              </a:spcAft>
              <a:buSzPts val="8500"/>
              <a:buNone/>
              <a:defRPr sz="8500"/>
            </a:lvl6pPr>
            <a:lvl7pPr algn="ctr" lvl="6" rtl="0">
              <a:spcBef>
                <a:spcPts val="0"/>
              </a:spcBef>
              <a:spcAft>
                <a:spcPts val="0"/>
              </a:spcAft>
              <a:buSzPts val="8500"/>
              <a:buNone/>
              <a:defRPr sz="8500"/>
            </a:lvl7pPr>
            <a:lvl8pPr algn="ctr" lvl="7" rtl="0">
              <a:spcBef>
                <a:spcPts val="0"/>
              </a:spcBef>
              <a:spcAft>
                <a:spcPts val="0"/>
              </a:spcAft>
              <a:buSzPts val="8500"/>
              <a:buNone/>
              <a:defRPr sz="8500"/>
            </a:lvl8pPr>
            <a:lvl9pPr algn="ctr" lvl="8" rtl="0">
              <a:spcBef>
                <a:spcPts val="0"/>
              </a:spcBef>
              <a:spcAft>
                <a:spcPts val="0"/>
              </a:spcAft>
              <a:buSzPts val="8500"/>
              <a:buNone/>
              <a:defRPr sz="8500"/>
            </a:lvl9pPr>
          </a:lstStyle>
          <a:p/>
        </p:txBody>
      </p:sp>
      <p:sp>
        <p:nvSpPr>
          <p:cNvPr id="1048880" name="Google Shape;17;p2"/>
          <p:cNvSpPr txBox="1">
            <a:spLocks noGrp="1"/>
          </p:cNvSpPr>
          <p:nvPr>
            <p:ph type="subTitle" idx="1"/>
          </p:nvPr>
        </p:nvSpPr>
        <p:spPr>
          <a:xfrm>
            <a:off x="2125800" y="4114826"/>
            <a:ext cx="4892400" cy="4101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SzPts val="1800"/>
              <a:buNone/>
              <a:defRPr sz="1800"/>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25" name="Shape 319"/>
        <p:cNvGrpSpPr/>
        <p:nvPr/>
      </p:nvGrpSpPr>
      <p:grpSpPr>
        <a:xfrm>
          <a:off x="0" y="0"/>
          <a:ext cx="0" cy="0"/>
          <a:chOff x="0" y="0"/>
          <a:chExt cx="0" cy="0"/>
        </a:xfrm>
      </p:grpSpPr>
      <p:grpSp>
        <p:nvGrpSpPr>
          <p:cNvPr id="126" name="Google Shape;320;p14"/>
          <p:cNvGrpSpPr/>
          <p:nvPr/>
        </p:nvGrpSpPr>
        <p:grpSpPr>
          <a:xfrm>
            <a:off x="142500" y="62550"/>
            <a:ext cx="8859000" cy="4948875"/>
            <a:chOff x="142500" y="62550"/>
            <a:chExt cx="8859000" cy="4948875"/>
          </a:xfrm>
        </p:grpSpPr>
        <p:grpSp>
          <p:nvGrpSpPr>
            <p:cNvPr id="127" name="Google Shape;321;p14"/>
            <p:cNvGrpSpPr/>
            <p:nvPr/>
          </p:nvGrpSpPr>
          <p:grpSpPr>
            <a:xfrm>
              <a:off x="142500" y="62550"/>
              <a:ext cx="8859000" cy="4948875"/>
              <a:chOff x="142500" y="62550"/>
              <a:chExt cx="8859000" cy="4948875"/>
            </a:xfrm>
          </p:grpSpPr>
          <p:sp>
            <p:nvSpPr>
              <p:cNvPr id="1049098" name="Google Shape;322;p1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dk1"/>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99" name="Google Shape;323;p1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00" name="Google Shape;324;p14"/>
            <p:cNvSpPr/>
            <p:nvPr/>
          </p:nvSpPr>
          <p:spPr>
            <a:xfrm>
              <a:off x="8478904" y="154072"/>
              <a:ext cx="149118" cy="149118"/>
            </a:xfrm>
            <a:custGeom>
              <a:avLst/>
              <a:ah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1" name="Google Shape;325;p14"/>
            <p:cNvSpPr/>
            <p:nvPr/>
          </p:nvSpPr>
          <p:spPr>
            <a:xfrm>
              <a:off x="8280400" y="285227"/>
              <a:ext cx="140181" cy="17969"/>
            </a:xfrm>
            <a:custGeom>
              <a:avLst/>
              <a:ah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2" name="Google Shape;326;p14"/>
            <p:cNvSpPr/>
            <p:nvPr/>
          </p:nvSpPr>
          <p:spPr>
            <a:xfrm>
              <a:off x="8688471" y="154893"/>
              <a:ext cx="149069" cy="148296"/>
            </a:xfrm>
            <a:custGeom>
              <a:avLst/>
              <a:ah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28" name="Google Shape;327;p14"/>
          <p:cNvGrpSpPr/>
          <p:nvPr/>
        </p:nvGrpSpPr>
        <p:grpSpPr>
          <a:xfrm>
            <a:off x="1974425" y="1689020"/>
            <a:ext cx="5195152" cy="2089619"/>
            <a:chOff x="1359389" y="2052888"/>
            <a:chExt cx="2852598" cy="1593548"/>
          </a:xfrm>
        </p:grpSpPr>
        <p:grpSp>
          <p:nvGrpSpPr>
            <p:cNvPr id="129" name="Google Shape;328;p14"/>
            <p:cNvGrpSpPr/>
            <p:nvPr/>
          </p:nvGrpSpPr>
          <p:grpSpPr>
            <a:xfrm>
              <a:off x="1359389" y="2052888"/>
              <a:ext cx="2852598" cy="1593548"/>
              <a:chOff x="207852" y="62519"/>
              <a:chExt cx="8859001" cy="4948906"/>
            </a:xfrm>
          </p:grpSpPr>
          <p:sp>
            <p:nvSpPr>
              <p:cNvPr id="1049103" name="Google Shape;329;p14"/>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accent2"/>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04" name="Google Shape;330;p14"/>
              <p:cNvSpPr/>
              <p:nvPr/>
            </p:nvSpPr>
            <p:spPr>
              <a:xfrm>
                <a:off x="207852" y="62519"/>
                <a:ext cx="8859000" cy="4554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05" name="Google Shape;331;p14"/>
            <p:cNvSpPr/>
            <p:nvPr/>
          </p:nvSpPr>
          <p:spPr>
            <a:xfrm>
              <a:off x="1404029" y="2095619"/>
              <a:ext cx="312900" cy="597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06" name="Google Shape;332;p14"/>
          <p:cNvSpPr txBox="1">
            <a:spLocks noGrp="1"/>
          </p:cNvSpPr>
          <p:nvPr>
            <p:ph type="title"/>
          </p:nvPr>
        </p:nvSpPr>
        <p:spPr>
          <a:xfrm>
            <a:off x="2296800" y="3137275"/>
            <a:ext cx="4550400" cy="404100"/>
          </a:xfrm>
          <a:prstGeom prst="rect"/>
          <a:ln w="19050" cap="flat" cmpd="sng">
            <a:solidFill>
              <a:schemeClr val="dk1"/>
            </a:solidFill>
            <a:prstDash val="solid"/>
            <a:round/>
            <a:headEnd type="none" w="sm" len="sm"/>
            <a:tailEnd type="none" w="sm" len="sm"/>
          </a:ln>
        </p:spPr>
        <p:txBody>
          <a:bodyPr anchor="t" anchorCtr="0" bIns="91425" lIns="91425" rIns="91425" spcFirstLastPara="1" tIns="91425" wrap="square">
            <a:noAutofit/>
          </a:bodyPr>
          <a:lstStyle>
            <a:lvl1pPr algn="l"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9107" name="Google Shape;333;p14"/>
          <p:cNvSpPr txBox="1">
            <a:spLocks noGrp="1"/>
          </p:cNvSpPr>
          <p:nvPr>
            <p:ph type="subTitle" idx="1"/>
          </p:nvPr>
        </p:nvSpPr>
        <p:spPr>
          <a:xfrm>
            <a:off x="2296800" y="2107525"/>
            <a:ext cx="4550400" cy="902700"/>
          </a:xfrm>
          <a:prstGeom prst="rect"/>
          <a:ln>
            <a:noFill/>
          </a:ln>
        </p:spPr>
        <p:txBody>
          <a:bodyPr anchor="t" anchorCtr="0" bIns="91425" lIns="91425" rIns="91425" spcFirstLastPara="1" tIns="91425" wrap="square">
            <a:noAutofit/>
          </a:bodyPr>
          <a:lstStyle>
            <a:lvl1pPr lvl="0" rtl="0">
              <a:lnSpc>
                <a:spcPct val="100000"/>
              </a:lnSpc>
              <a:spcBef>
                <a:spcPts val="0"/>
              </a:spcBef>
              <a:spcAft>
                <a:spcPts val="0"/>
              </a:spcAft>
              <a:buSzPts val="1400"/>
              <a:buNone/>
              <a:defRPr sz="18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7" name="Shape 1561"/>
        <p:cNvGrpSpPr/>
        <p:nvPr/>
      </p:nvGrpSpPr>
      <p:grpSpPr>
        <a:xfrm>
          <a:off x="0" y="0"/>
          <a:ext cx="0" cy="0"/>
          <a:chOff x="0" y="0"/>
          <a:chExt cx="0" cy="0"/>
        </a:xfrm>
      </p:grpSpPr>
      <p:grpSp>
        <p:nvGrpSpPr>
          <p:cNvPr id="18" name="Google Shape;1562;p43"/>
          <p:cNvGrpSpPr/>
          <p:nvPr/>
        </p:nvGrpSpPr>
        <p:grpSpPr>
          <a:xfrm>
            <a:off x="142500" y="62550"/>
            <a:ext cx="8859000" cy="4948875"/>
            <a:chOff x="142500" y="62550"/>
            <a:chExt cx="8859000" cy="4948875"/>
          </a:xfrm>
        </p:grpSpPr>
        <p:grpSp>
          <p:nvGrpSpPr>
            <p:cNvPr id="19" name="Google Shape;1563;p43"/>
            <p:cNvGrpSpPr/>
            <p:nvPr/>
          </p:nvGrpSpPr>
          <p:grpSpPr>
            <a:xfrm>
              <a:off x="142500" y="62550"/>
              <a:ext cx="8859000" cy="4948875"/>
              <a:chOff x="142500" y="62550"/>
              <a:chExt cx="8859000" cy="4948875"/>
            </a:xfrm>
          </p:grpSpPr>
          <p:sp>
            <p:nvSpPr>
              <p:cNvPr id="1048578" name="Google Shape;1564;p4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dk1"/>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79" name="Google Shape;1565;p4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580" name="Google Shape;1566;p43"/>
            <p:cNvSpPr/>
            <p:nvPr/>
          </p:nvSpPr>
          <p:spPr>
            <a:xfrm>
              <a:off x="8478904" y="154072"/>
              <a:ext cx="149118" cy="149118"/>
            </a:xfrm>
            <a:custGeom>
              <a:avLst/>
              <a:ah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1" name="Google Shape;1567;p43"/>
            <p:cNvSpPr/>
            <p:nvPr/>
          </p:nvSpPr>
          <p:spPr>
            <a:xfrm>
              <a:off x="8280400" y="285227"/>
              <a:ext cx="140181" cy="17969"/>
            </a:xfrm>
            <a:custGeom>
              <a:avLst/>
              <a:ah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2" name="Google Shape;1568;p43"/>
            <p:cNvSpPr/>
            <p:nvPr/>
          </p:nvSpPr>
          <p:spPr>
            <a:xfrm>
              <a:off x="8688471" y="154893"/>
              <a:ext cx="149069" cy="148296"/>
            </a:xfrm>
            <a:custGeom>
              <a:avLst/>
              <a:ah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0" name="Google Shape;1569;p43"/>
          <p:cNvGrpSpPr/>
          <p:nvPr/>
        </p:nvGrpSpPr>
        <p:grpSpPr>
          <a:xfrm>
            <a:off x="713100" y="1093425"/>
            <a:ext cx="3858923" cy="3510143"/>
            <a:chOff x="1402827" y="2052885"/>
            <a:chExt cx="1382829" cy="1674207"/>
          </a:xfrm>
        </p:grpSpPr>
        <p:grpSp>
          <p:nvGrpSpPr>
            <p:cNvPr id="21" name="Google Shape;1570;p43"/>
            <p:cNvGrpSpPr/>
            <p:nvPr/>
          </p:nvGrpSpPr>
          <p:grpSpPr>
            <a:xfrm>
              <a:off x="1402827" y="2052885"/>
              <a:ext cx="1382829" cy="1674207"/>
              <a:chOff x="342755" y="62511"/>
              <a:chExt cx="4294500" cy="5199401"/>
            </a:xfrm>
          </p:grpSpPr>
          <p:sp>
            <p:nvSpPr>
              <p:cNvPr id="1048583" name="Google Shape;1571;p43"/>
              <p:cNvSpPr/>
              <p:nvPr/>
            </p:nvSpPr>
            <p:spPr>
              <a:xfrm>
                <a:off x="342755" y="153512"/>
                <a:ext cx="4294500" cy="51084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accent2"/>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4" name="Google Shape;1572;p43"/>
              <p:cNvSpPr/>
              <p:nvPr/>
            </p:nvSpPr>
            <p:spPr>
              <a:xfrm>
                <a:off x="342755" y="62511"/>
                <a:ext cx="4294500" cy="4587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585" name="Google Shape;1573;p43"/>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2" name="Google Shape;1574;p43"/>
          <p:cNvGrpSpPr/>
          <p:nvPr/>
        </p:nvGrpSpPr>
        <p:grpSpPr>
          <a:xfrm>
            <a:off x="7581822" y="1622818"/>
            <a:ext cx="849087" cy="948938"/>
            <a:chOff x="4148221" y="731931"/>
            <a:chExt cx="1070053" cy="1195890"/>
          </a:xfrm>
        </p:grpSpPr>
        <p:sp>
          <p:nvSpPr>
            <p:cNvPr id="1048586" name="Google Shape;1575;p43"/>
            <p:cNvSpPr/>
            <p:nvPr/>
          </p:nvSpPr>
          <p:spPr>
            <a:xfrm>
              <a:off x="4150814" y="737117"/>
              <a:ext cx="1064870" cy="1189017"/>
            </a:xfrm>
            <a:custGeom>
              <a:avLst/>
              <a:ah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7" name="Google Shape;1576;p43"/>
            <p:cNvSpPr/>
            <p:nvPr/>
          </p:nvSpPr>
          <p:spPr>
            <a:xfrm>
              <a:off x="4264591" y="1867707"/>
              <a:ext cx="48779" cy="59752"/>
            </a:xfrm>
            <a:custGeom>
              <a:avLst/>
              <a:ah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8" name="Google Shape;1577;p43"/>
            <p:cNvSpPr/>
            <p:nvPr/>
          </p:nvSpPr>
          <p:spPr>
            <a:xfrm>
              <a:off x="4153407" y="1876269"/>
              <a:ext cx="57280" cy="48357"/>
            </a:xfrm>
            <a:custGeom>
              <a:avLst/>
              <a:ah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9" name="Google Shape;1578;p43"/>
            <p:cNvSpPr/>
            <p:nvPr/>
          </p:nvSpPr>
          <p:spPr>
            <a:xfrm>
              <a:off x="4194347" y="1830143"/>
              <a:ext cx="29967" cy="75550"/>
            </a:xfrm>
            <a:custGeom>
              <a:avLst/>
              <a:ah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0" name="Google Shape;1579;p43"/>
            <p:cNvSpPr/>
            <p:nvPr/>
          </p:nvSpPr>
          <p:spPr>
            <a:xfrm>
              <a:off x="4218405" y="1716306"/>
              <a:ext cx="38408" cy="70123"/>
            </a:xfrm>
            <a:custGeom>
              <a:avLst/>
              <a:ah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1" name="Google Shape;1580;p43"/>
            <p:cNvSpPr/>
            <p:nvPr/>
          </p:nvSpPr>
          <p:spPr>
            <a:xfrm>
              <a:off x="4373121" y="1849015"/>
              <a:ext cx="24118" cy="77117"/>
            </a:xfrm>
            <a:custGeom>
              <a:avLst/>
              <a:ah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2" name="Google Shape;1581;p43"/>
            <p:cNvSpPr/>
            <p:nvPr/>
          </p:nvSpPr>
          <p:spPr>
            <a:xfrm>
              <a:off x="4338030" y="1631592"/>
              <a:ext cx="46246" cy="62224"/>
            </a:xfrm>
            <a:custGeom>
              <a:avLst/>
              <a:ah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3" name="Google Shape;1582;p43"/>
            <p:cNvSpPr/>
            <p:nvPr/>
          </p:nvSpPr>
          <p:spPr>
            <a:xfrm>
              <a:off x="4329588" y="1805422"/>
              <a:ext cx="41001" cy="69339"/>
            </a:xfrm>
            <a:custGeom>
              <a:avLst/>
              <a:ah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4" name="Google Shape;1583;p43"/>
            <p:cNvSpPr/>
            <p:nvPr/>
          </p:nvSpPr>
          <p:spPr>
            <a:xfrm>
              <a:off x="4256752" y="1790891"/>
              <a:ext cx="59270" cy="36177"/>
            </a:xfrm>
            <a:custGeom>
              <a:avLst/>
              <a:ah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5" name="Google Shape;1584;p43"/>
            <p:cNvSpPr/>
            <p:nvPr/>
          </p:nvSpPr>
          <p:spPr>
            <a:xfrm>
              <a:off x="4289311" y="1710518"/>
              <a:ext cx="53964" cy="46970"/>
            </a:xfrm>
            <a:custGeom>
              <a:avLst/>
              <a:ah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6" name="Google Shape;1585;p43"/>
            <p:cNvSpPr/>
            <p:nvPr/>
          </p:nvSpPr>
          <p:spPr>
            <a:xfrm>
              <a:off x="4421900" y="1693334"/>
              <a:ext cx="59873" cy="21525"/>
            </a:xfrm>
            <a:custGeom>
              <a:avLst/>
              <a:ah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7" name="Google Shape;1586;p43"/>
            <p:cNvSpPr/>
            <p:nvPr/>
          </p:nvSpPr>
          <p:spPr>
            <a:xfrm>
              <a:off x="4427085" y="1748926"/>
              <a:ext cx="32559" cy="75489"/>
            </a:xfrm>
            <a:custGeom>
              <a:avLst/>
              <a:ah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8" name="Google Shape;1587;p43"/>
            <p:cNvSpPr/>
            <p:nvPr/>
          </p:nvSpPr>
          <p:spPr>
            <a:xfrm>
              <a:off x="4367936" y="1718356"/>
              <a:ext cx="40398" cy="69942"/>
            </a:xfrm>
            <a:custGeom>
              <a:avLst/>
              <a:ah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99" name="Google Shape;1588;p43"/>
            <p:cNvSpPr/>
            <p:nvPr/>
          </p:nvSpPr>
          <p:spPr>
            <a:xfrm>
              <a:off x="4429678" y="1407355"/>
              <a:ext cx="46246" cy="63069"/>
            </a:xfrm>
            <a:custGeom>
              <a:avLst/>
              <a:ah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0" name="Google Shape;1589;p43"/>
            <p:cNvSpPr/>
            <p:nvPr/>
          </p:nvSpPr>
          <p:spPr>
            <a:xfrm>
              <a:off x="4503177" y="1628999"/>
              <a:ext cx="46186" cy="61019"/>
            </a:xfrm>
            <a:custGeom>
              <a:avLst/>
              <a:ah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1" name="Google Shape;1590;p43"/>
            <p:cNvSpPr/>
            <p:nvPr/>
          </p:nvSpPr>
          <p:spPr>
            <a:xfrm>
              <a:off x="4427085" y="1583718"/>
              <a:ext cx="38408" cy="70425"/>
            </a:xfrm>
            <a:custGeom>
              <a:avLst/>
              <a:ah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2" name="Google Shape;1591;p43"/>
            <p:cNvSpPr/>
            <p:nvPr/>
          </p:nvSpPr>
          <p:spPr>
            <a:xfrm>
              <a:off x="4386808" y="1541270"/>
              <a:ext cx="59210" cy="36780"/>
            </a:xfrm>
            <a:custGeom>
              <a:avLst/>
              <a:ah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3" name="Google Shape;1592;p43"/>
            <p:cNvSpPr/>
            <p:nvPr/>
          </p:nvSpPr>
          <p:spPr>
            <a:xfrm>
              <a:off x="4340622" y="1480372"/>
              <a:ext cx="54024" cy="46849"/>
            </a:xfrm>
            <a:custGeom>
              <a:avLst/>
              <a:ah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4" name="Google Shape;1593;p43"/>
            <p:cNvSpPr/>
            <p:nvPr/>
          </p:nvSpPr>
          <p:spPr>
            <a:xfrm>
              <a:off x="4500524" y="1489899"/>
              <a:ext cx="59270" cy="22128"/>
            </a:xfrm>
            <a:custGeom>
              <a:avLst/>
              <a:ah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5" name="Google Shape;1594;p43"/>
            <p:cNvSpPr/>
            <p:nvPr/>
          </p:nvSpPr>
          <p:spPr>
            <a:xfrm>
              <a:off x="4456991" y="1080979"/>
              <a:ext cx="59873" cy="21525"/>
            </a:xfrm>
            <a:custGeom>
              <a:avLst/>
              <a:ah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6" name="Google Shape;1595;p43"/>
            <p:cNvSpPr/>
            <p:nvPr/>
          </p:nvSpPr>
          <p:spPr>
            <a:xfrm>
              <a:off x="4508363" y="1546094"/>
              <a:ext cx="29967" cy="73861"/>
            </a:xfrm>
            <a:custGeom>
              <a:avLst/>
              <a:ah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1596;p43"/>
            <p:cNvSpPr/>
            <p:nvPr/>
          </p:nvSpPr>
          <p:spPr>
            <a:xfrm>
              <a:off x="4456991" y="1494361"/>
              <a:ext cx="37745" cy="70726"/>
            </a:xfrm>
            <a:custGeom>
              <a:avLst/>
              <a:ah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1597;p43"/>
            <p:cNvSpPr/>
            <p:nvPr/>
          </p:nvSpPr>
          <p:spPr>
            <a:xfrm>
              <a:off x="4148221" y="1390412"/>
              <a:ext cx="48839" cy="58607"/>
            </a:xfrm>
            <a:custGeom>
              <a:avLst/>
              <a:ah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1598;p43"/>
            <p:cNvSpPr/>
            <p:nvPr/>
          </p:nvSpPr>
          <p:spPr>
            <a:xfrm>
              <a:off x="4335437" y="1546395"/>
              <a:ext cx="16340" cy="76153"/>
            </a:xfrm>
            <a:custGeom>
              <a:avLst/>
              <a:ah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0" name="Google Shape;1599;p43"/>
            <p:cNvSpPr/>
            <p:nvPr/>
          </p:nvSpPr>
          <p:spPr>
            <a:xfrm>
              <a:off x="4178128" y="1505033"/>
              <a:ext cx="54024" cy="48417"/>
            </a:xfrm>
            <a:custGeom>
              <a:avLst/>
              <a:ah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1" name="Google Shape;1600;p43"/>
            <p:cNvSpPr/>
            <p:nvPr/>
          </p:nvSpPr>
          <p:spPr>
            <a:xfrm>
              <a:off x="4237940" y="1453782"/>
              <a:ext cx="29303" cy="75550"/>
            </a:xfrm>
            <a:custGeom>
              <a:avLst/>
              <a:ah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2" name="Google Shape;1601;p43"/>
            <p:cNvSpPr/>
            <p:nvPr/>
          </p:nvSpPr>
          <p:spPr>
            <a:xfrm>
              <a:off x="4283403" y="1370937"/>
              <a:ext cx="24781" cy="76092"/>
            </a:xfrm>
            <a:custGeom>
              <a:avLst/>
              <a:ah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3" name="Google Shape;1602;p43"/>
            <p:cNvSpPr/>
            <p:nvPr/>
          </p:nvSpPr>
          <p:spPr>
            <a:xfrm>
              <a:off x="4289311" y="1600359"/>
              <a:ext cx="16280" cy="76816"/>
            </a:xfrm>
            <a:custGeom>
              <a:avLst/>
              <a:ah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1603;p43"/>
            <p:cNvSpPr/>
            <p:nvPr/>
          </p:nvSpPr>
          <p:spPr>
            <a:xfrm>
              <a:off x="4205441" y="1609524"/>
              <a:ext cx="59210" cy="37745"/>
            </a:xfrm>
            <a:custGeom>
              <a:avLst/>
              <a:ah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5" name="Google Shape;1604;p43"/>
            <p:cNvSpPr/>
            <p:nvPr/>
          </p:nvSpPr>
          <p:spPr>
            <a:xfrm>
              <a:off x="4245718" y="1544466"/>
              <a:ext cx="57280" cy="46970"/>
            </a:xfrm>
            <a:custGeom>
              <a:avLst/>
              <a:ah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6" name="Google Shape;1605;p43"/>
            <p:cNvSpPr/>
            <p:nvPr/>
          </p:nvSpPr>
          <p:spPr>
            <a:xfrm>
              <a:off x="4221661" y="1152669"/>
              <a:ext cx="45583" cy="62707"/>
            </a:xfrm>
            <a:custGeom>
              <a:avLst/>
              <a:ah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1606;p43"/>
            <p:cNvSpPr/>
            <p:nvPr/>
          </p:nvSpPr>
          <p:spPr>
            <a:xfrm>
              <a:off x="4215812" y="1326319"/>
              <a:ext cx="38408" cy="70063"/>
            </a:xfrm>
            <a:custGeom>
              <a:avLst/>
              <a:ah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1607;p43"/>
            <p:cNvSpPr/>
            <p:nvPr/>
          </p:nvSpPr>
          <p:spPr>
            <a:xfrm>
              <a:off x="4164441" y="1307507"/>
              <a:ext cx="59873" cy="36177"/>
            </a:xfrm>
            <a:custGeom>
              <a:avLst/>
              <a:ah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1608;p43"/>
            <p:cNvSpPr/>
            <p:nvPr/>
          </p:nvSpPr>
          <p:spPr>
            <a:xfrm>
              <a:off x="4779448" y="1220983"/>
              <a:ext cx="54024" cy="51613"/>
            </a:xfrm>
            <a:custGeom>
              <a:avLst/>
              <a:ah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0" name="Google Shape;1609;p43"/>
            <p:cNvSpPr/>
            <p:nvPr/>
          </p:nvSpPr>
          <p:spPr>
            <a:xfrm>
              <a:off x="4847039" y="1167442"/>
              <a:ext cx="27374" cy="77178"/>
            </a:xfrm>
            <a:custGeom>
              <a:avLst/>
              <a:ah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1" name="Google Shape;1610;p43"/>
            <p:cNvSpPr/>
            <p:nvPr/>
          </p:nvSpPr>
          <p:spPr>
            <a:xfrm>
              <a:off x="4817133" y="1090083"/>
              <a:ext cx="41001" cy="66083"/>
            </a:xfrm>
            <a:custGeom>
              <a:avLst/>
              <a:ah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2" name="Google Shape;1611;p43"/>
            <p:cNvSpPr/>
            <p:nvPr/>
          </p:nvSpPr>
          <p:spPr>
            <a:xfrm>
              <a:off x="4925724" y="1311124"/>
              <a:ext cx="21465" cy="76092"/>
            </a:xfrm>
            <a:custGeom>
              <a:avLst/>
              <a:ah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3" name="Google Shape;1612;p43"/>
            <p:cNvSpPr/>
            <p:nvPr/>
          </p:nvSpPr>
          <p:spPr>
            <a:xfrm>
              <a:off x="4844446" y="1311124"/>
              <a:ext cx="56617" cy="42086"/>
            </a:xfrm>
            <a:custGeom>
              <a:avLst/>
              <a:ah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4" name="Google Shape;1613;p43"/>
            <p:cNvSpPr/>
            <p:nvPr/>
          </p:nvSpPr>
          <p:spPr>
            <a:xfrm>
              <a:off x="4895818" y="1228882"/>
              <a:ext cx="57220" cy="44618"/>
            </a:xfrm>
            <a:custGeom>
              <a:avLst/>
              <a:ah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5" name="Google Shape;1614;p43"/>
            <p:cNvSpPr/>
            <p:nvPr/>
          </p:nvSpPr>
          <p:spPr>
            <a:xfrm>
              <a:off x="4941943" y="1109860"/>
              <a:ext cx="27374" cy="77178"/>
            </a:xfrm>
            <a:custGeom>
              <a:avLst/>
              <a:ah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6" name="Google Shape;1615;p43"/>
            <p:cNvSpPr/>
            <p:nvPr/>
          </p:nvSpPr>
          <p:spPr>
            <a:xfrm>
              <a:off x="4172942" y="1231414"/>
              <a:ext cx="56617" cy="48357"/>
            </a:xfrm>
            <a:custGeom>
              <a:avLst/>
              <a:ah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7" name="Google Shape;1616;p43"/>
            <p:cNvSpPr/>
            <p:nvPr/>
          </p:nvSpPr>
          <p:spPr>
            <a:xfrm>
              <a:off x="4305531" y="1216220"/>
              <a:ext cx="59210" cy="19536"/>
            </a:xfrm>
            <a:custGeom>
              <a:avLst/>
              <a:ah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8" name="Google Shape;1617;p43"/>
            <p:cNvSpPr/>
            <p:nvPr/>
          </p:nvSpPr>
          <p:spPr>
            <a:xfrm>
              <a:off x="4310716" y="1270847"/>
              <a:ext cx="32559" cy="73861"/>
            </a:xfrm>
            <a:custGeom>
              <a:avLst/>
              <a:ah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9" name="Google Shape;1618;p43"/>
            <p:cNvSpPr/>
            <p:nvPr/>
          </p:nvSpPr>
          <p:spPr>
            <a:xfrm>
              <a:off x="4250904" y="1239856"/>
              <a:ext cx="41061" cy="69822"/>
            </a:xfrm>
            <a:custGeom>
              <a:avLst/>
              <a:ah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1619;p43"/>
            <p:cNvSpPr/>
            <p:nvPr/>
          </p:nvSpPr>
          <p:spPr>
            <a:xfrm>
              <a:off x="4299682" y="949053"/>
              <a:ext cx="48839" cy="62224"/>
            </a:xfrm>
            <a:custGeom>
              <a:avLst/>
              <a:ah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1" name="Google Shape;1620;p43"/>
            <p:cNvSpPr/>
            <p:nvPr/>
          </p:nvSpPr>
          <p:spPr>
            <a:xfrm>
              <a:off x="4310716" y="1106604"/>
              <a:ext cx="37805" cy="68495"/>
            </a:xfrm>
            <a:custGeom>
              <a:avLst/>
              <a:ah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2" name="Google Shape;1621;p43"/>
            <p:cNvSpPr/>
            <p:nvPr/>
          </p:nvSpPr>
          <p:spPr>
            <a:xfrm>
              <a:off x="4270439" y="1063734"/>
              <a:ext cx="59210" cy="36177"/>
            </a:xfrm>
            <a:custGeom>
              <a:avLst/>
              <a:ah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3" name="Google Shape;1622;p43"/>
            <p:cNvSpPr/>
            <p:nvPr/>
          </p:nvSpPr>
          <p:spPr>
            <a:xfrm>
              <a:off x="4224253" y="1001269"/>
              <a:ext cx="54024" cy="48357"/>
            </a:xfrm>
            <a:custGeom>
              <a:avLst/>
              <a:ah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4" name="Google Shape;1623;p43"/>
            <p:cNvSpPr/>
            <p:nvPr/>
          </p:nvSpPr>
          <p:spPr>
            <a:xfrm>
              <a:off x="4367936" y="1147544"/>
              <a:ext cx="54024" cy="47271"/>
            </a:xfrm>
            <a:custGeom>
              <a:avLst/>
              <a:ah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5" name="Google Shape;1624;p43"/>
            <p:cNvSpPr/>
            <p:nvPr/>
          </p:nvSpPr>
          <p:spPr>
            <a:xfrm>
              <a:off x="4384216" y="986074"/>
              <a:ext cx="61802" cy="22189"/>
            </a:xfrm>
            <a:custGeom>
              <a:avLst/>
              <a:ah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6" name="Google Shape;1625;p43"/>
            <p:cNvSpPr/>
            <p:nvPr/>
          </p:nvSpPr>
          <p:spPr>
            <a:xfrm>
              <a:off x="4397179" y="1058549"/>
              <a:ext cx="29967" cy="74886"/>
            </a:xfrm>
            <a:custGeom>
              <a:avLst/>
              <a:ah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7" name="Google Shape;1626;p43"/>
            <p:cNvSpPr/>
            <p:nvPr/>
          </p:nvSpPr>
          <p:spPr>
            <a:xfrm>
              <a:off x="4340622" y="1016885"/>
              <a:ext cx="37805" cy="69400"/>
            </a:xfrm>
            <a:custGeom>
              <a:avLst/>
              <a:ah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8" name="Google Shape;1627;p43"/>
            <p:cNvSpPr/>
            <p:nvPr/>
          </p:nvSpPr>
          <p:spPr>
            <a:xfrm>
              <a:off x="4391994" y="1217305"/>
              <a:ext cx="37745" cy="68917"/>
            </a:xfrm>
            <a:custGeom>
              <a:avLst/>
              <a:ah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9" name="Google Shape;1628;p43"/>
            <p:cNvSpPr/>
            <p:nvPr/>
          </p:nvSpPr>
          <p:spPr>
            <a:xfrm>
              <a:off x="4709205" y="973533"/>
              <a:ext cx="45583" cy="66144"/>
            </a:xfrm>
            <a:custGeom>
              <a:avLst/>
              <a:ah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0" name="Google Shape;1629;p43"/>
            <p:cNvSpPr/>
            <p:nvPr/>
          </p:nvSpPr>
          <p:spPr>
            <a:xfrm>
              <a:off x="4830759" y="997772"/>
              <a:ext cx="51432" cy="55351"/>
            </a:xfrm>
            <a:custGeom>
              <a:avLst/>
              <a:ah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1" name="Google Shape;1630;p43"/>
            <p:cNvSpPr/>
            <p:nvPr/>
          </p:nvSpPr>
          <p:spPr>
            <a:xfrm>
              <a:off x="4795668" y="1013388"/>
              <a:ext cx="21525" cy="78745"/>
            </a:xfrm>
            <a:custGeom>
              <a:avLst/>
              <a:ah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2" name="Google Shape;1631;p43"/>
            <p:cNvSpPr/>
            <p:nvPr/>
          </p:nvSpPr>
          <p:spPr>
            <a:xfrm>
              <a:off x="4746949" y="1138862"/>
              <a:ext cx="46186" cy="63611"/>
            </a:xfrm>
            <a:custGeom>
              <a:avLst/>
              <a:ah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3" name="Google Shape;1632;p43"/>
            <p:cNvSpPr/>
            <p:nvPr/>
          </p:nvSpPr>
          <p:spPr>
            <a:xfrm>
              <a:off x="4765761" y="858671"/>
              <a:ext cx="24781" cy="77117"/>
            </a:xfrm>
            <a:custGeom>
              <a:avLst/>
              <a:ah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4" name="Google Shape;1633;p43"/>
            <p:cNvSpPr/>
            <p:nvPr/>
          </p:nvSpPr>
          <p:spPr>
            <a:xfrm>
              <a:off x="4811947" y="897923"/>
              <a:ext cx="56617" cy="46970"/>
            </a:xfrm>
            <a:custGeom>
              <a:avLst/>
              <a:ah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5" name="Google Shape;1634;p43"/>
            <p:cNvSpPr/>
            <p:nvPr/>
          </p:nvSpPr>
          <p:spPr>
            <a:xfrm>
              <a:off x="4763169" y="952550"/>
              <a:ext cx="59873" cy="39433"/>
            </a:xfrm>
            <a:custGeom>
              <a:avLst/>
              <a:ah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1635;p43"/>
            <p:cNvSpPr/>
            <p:nvPr/>
          </p:nvSpPr>
          <p:spPr>
            <a:xfrm>
              <a:off x="4551896" y="814053"/>
              <a:ext cx="43654" cy="65239"/>
            </a:xfrm>
            <a:custGeom>
              <a:avLst/>
              <a:ah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7" name="Google Shape;1636;p43"/>
            <p:cNvSpPr/>
            <p:nvPr/>
          </p:nvSpPr>
          <p:spPr>
            <a:xfrm>
              <a:off x="4687137" y="862832"/>
              <a:ext cx="51371" cy="56135"/>
            </a:xfrm>
            <a:custGeom>
              <a:avLst/>
              <a:ah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8" name="Google Shape;1637;p43"/>
            <p:cNvSpPr/>
            <p:nvPr/>
          </p:nvSpPr>
          <p:spPr>
            <a:xfrm>
              <a:off x="4445958" y="1133315"/>
              <a:ext cx="48779" cy="56738"/>
            </a:xfrm>
            <a:custGeom>
              <a:avLst/>
              <a:ah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9" name="Google Shape;1638;p43"/>
            <p:cNvSpPr/>
            <p:nvPr/>
          </p:nvSpPr>
          <p:spPr>
            <a:xfrm>
              <a:off x="4644207" y="904857"/>
              <a:ext cx="21525" cy="76816"/>
            </a:xfrm>
            <a:custGeom>
              <a:avLst/>
              <a:ah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1639;p43"/>
            <p:cNvSpPr/>
            <p:nvPr/>
          </p:nvSpPr>
          <p:spPr>
            <a:xfrm>
              <a:off x="4600674" y="950983"/>
              <a:ext cx="16280" cy="78745"/>
            </a:xfrm>
            <a:custGeom>
              <a:avLst/>
              <a:ah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1" name="Google Shape;1640;p43"/>
            <p:cNvSpPr/>
            <p:nvPr/>
          </p:nvSpPr>
          <p:spPr>
            <a:xfrm>
              <a:off x="4622139" y="731931"/>
              <a:ext cx="24721" cy="76454"/>
            </a:xfrm>
            <a:custGeom>
              <a:avLst/>
              <a:ah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1641;p43"/>
            <p:cNvSpPr/>
            <p:nvPr/>
          </p:nvSpPr>
          <p:spPr>
            <a:xfrm>
              <a:off x="4698171" y="784147"/>
              <a:ext cx="54024" cy="46427"/>
            </a:xfrm>
            <a:custGeom>
              <a:avLst/>
              <a:ah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3" name="Google Shape;1642;p43"/>
            <p:cNvSpPr/>
            <p:nvPr/>
          </p:nvSpPr>
          <p:spPr>
            <a:xfrm>
              <a:off x="4619486" y="818394"/>
              <a:ext cx="59873" cy="38770"/>
            </a:xfrm>
            <a:custGeom>
              <a:avLst/>
              <a:ah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4" name="Google Shape;1643;p43"/>
            <p:cNvSpPr/>
            <p:nvPr/>
          </p:nvSpPr>
          <p:spPr>
            <a:xfrm>
              <a:off x="4324403" y="1401506"/>
              <a:ext cx="43593" cy="64817"/>
            </a:xfrm>
            <a:custGeom>
              <a:avLst/>
              <a:ah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1644;p43"/>
            <p:cNvSpPr/>
            <p:nvPr/>
          </p:nvSpPr>
          <p:spPr>
            <a:xfrm>
              <a:off x="4362087" y="1284474"/>
              <a:ext cx="22189" cy="76454"/>
            </a:xfrm>
            <a:custGeom>
              <a:avLst/>
              <a:ah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6" name="Google Shape;1645;p43"/>
            <p:cNvSpPr/>
            <p:nvPr/>
          </p:nvSpPr>
          <p:spPr>
            <a:xfrm>
              <a:off x="4375714" y="1380644"/>
              <a:ext cx="59873" cy="39071"/>
            </a:xfrm>
            <a:custGeom>
              <a:avLst/>
              <a:ah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7" name="Google Shape;1646;p43"/>
            <p:cNvSpPr/>
            <p:nvPr/>
          </p:nvSpPr>
          <p:spPr>
            <a:xfrm>
              <a:off x="4605860" y="1195660"/>
              <a:ext cx="51432" cy="55291"/>
            </a:xfrm>
            <a:custGeom>
              <a:avLst/>
              <a:ah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8" name="Google Shape;1647;p43"/>
            <p:cNvSpPr/>
            <p:nvPr/>
          </p:nvSpPr>
          <p:spPr>
            <a:xfrm>
              <a:off x="4640951" y="1019237"/>
              <a:ext cx="43654" cy="63792"/>
            </a:xfrm>
            <a:custGeom>
              <a:avLst/>
              <a:ah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9" name="Google Shape;1648;p43"/>
            <p:cNvSpPr/>
            <p:nvPr/>
          </p:nvSpPr>
          <p:spPr>
            <a:xfrm>
              <a:off x="4692986" y="1080979"/>
              <a:ext cx="61802" cy="27374"/>
            </a:xfrm>
            <a:custGeom>
              <a:avLst/>
              <a:ah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0" name="Google Shape;1649;p43"/>
            <p:cNvSpPr/>
            <p:nvPr/>
          </p:nvSpPr>
          <p:spPr>
            <a:xfrm>
              <a:off x="4657231" y="1133315"/>
              <a:ext cx="52035" cy="56738"/>
            </a:xfrm>
            <a:custGeom>
              <a:avLst/>
              <a:ah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1" name="Google Shape;1650;p43"/>
            <p:cNvSpPr/>
            <p:nvPr/>
          </p:nvSpPr>
          <p:spPr>
            <a:xfrm>
              <a:off x="4516804" y="1148630"/>
              <a:ext cx="59210" cy="29967"/>
            </a:xfrm>
            <a:custGeom>
              <a:avLst/>
              <a:ah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2" name="Google Shape;1651;p43"/>
            <p:cNvSpPr/>
            <p:nvPr/>
          </p:nvSpPr>
          <p:spPr>
            <a:xfrm>
              <a:off x="4546710" y="1048480"/>
              <a:ext cx="37745" cy="70304"/>
            </a:xfrm>
            <a:custGeom>
              <a:avLst/>
              <a:ah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3" name="Google Shape;1652;p43"/>
            <p:cNvSpPr/>
            <p:nvPr/>
          </p:nvSpPr>
          <p:spPr>
            <a:xfrm>
              <a:off x="4600674" y="1091048"/>
              <a:ext cx="29967" cy="73861"/>
            </a:xfrm>
            <a:custGeom>
              <a:avLst/>
              <a:ah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4" name="Google Shape;1653;p43"/>
            <p:cNvSpPr/>
            <p:nvPr/>
          </p:nvSpPr>
          <p:spPr>
            <a:xfrm>
              <a:off x="4538269" y="1404943"/>
              <a:ext cx="51432" cy="54446"/>
            </a:xfrm>
            <a:custGeom>
              <a:avLst/>
              <a:ah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5" name="Google Shape;1654;p43"/>
            <p:cNvSpPr/>
            <p:nvPr/>
          </p:nvSpPr>
          <p:spPr>
            <a:xfrm>
              <a:off x="4519397" y="987642"/>
              <a:ext cx="51432" cy="55049"/>
            </a:xfrm>
            <a:custGeom>
              <a:avLst/>
              <a:ah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6" name="Google Shape;1655;p43"/>
            <p:cNvSpPr/>
            <p:nvPr/>
          </p:nvSpPr>
          <p:spPr>
            <a:xfrm>
              <a:off x="4895818" y="1786972"/>
              <a:ext cx="62466" cy="31896"/>
            </a:xfrm>
            <a:custGeom>
              <a:avLst/>
              <a:ah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7" name="Google Shape;1656;p43"/>
            <p:cNvSpPr/>
            <p:nvPr/>
          </p:nvSpPr>
          <p:spPr>
            <a:xfrm>
              <a:off x="4960815" y="1642023"/>
              <a:ext cx="57220" cy="44015"/>
            </a:xfrm>
            <a:custGeom>
              <a:avLst/>
              <a:ah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8" name="Google Shape;1657;p43"/>
            <p:cNvSpPr/>
            <p:nvPr/>
          </p:nvSpPr>
          <p:spPr>
            <a:xfrm>
              <a:off x="4958223" y="1717392"/>
              <a:ext cx="62466" cy="32559"/>
            </a:xfrm>
            <a:custGeom>
              <a:avLst/>
              <a:ah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9" name="Google Shape;1658;p43"/>
            <p:cNvSpPr/>
            <p:nvPr/>
          </p:nvSpPr>
          <p:spPr>
            <a:xfrm>
              <a:off x="5014779" y="1794991"/>
              <a:ext cx="35815" cy="71329"/>
            </a:xfrm>
            <a:custGeom>
              <a:avLst/>
              <a:ah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0" name="Google Shape;1659;p43"/>
            <p:cNvSpPr/>
            <p:nvPr/>
          </p:nvSpPr>
          <p:spPr>
            <a:xfrm>
              <a:off x="4841854" y="1678019"/>
              <a:ext cx="54024" cy="52457"/>
            </a:xfrm>
            <a:custGeom>
              <a:avLst/>
              <a:ah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1" name="Google Shape;1660;p43"/>
            <p:cNvSpPr/>
            <p:nvPr/>
          </p:nvSpPr>
          <p:spPr>
            <a:xfrm>
              <a:off x="4882131" y="1613624"/>
              <a:ext cx="54688" cy="54205"/>
            </a:xfrm>
            <a:custGeom>
              <a:avLst/>
              <a:ah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2" name="Google Shape;1661;p43"/>
            <p:cNvSpPr/>
            <p:nvPr/>
          </p:nvSpPr>
          <p:spPr>
            <a:xfrm>
              <a:off x="4917222" y="1679707"/>
              <a:ext cx="16340" cy="76756"/>
            </a:xfrm>
            <a:custGeom>
              <a:avLst/>
              <a:ah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3" name="Google Shape;1662;p43"/>
            <p:cNvSpPr/>
            <p:nvPr/>
          </p:nvSpPr>
          <p:spPr>
            <a:xfrm>
              <a:off x="4809355" y="1757307"/>
              <a:ext cx="56617" cy="45342"/>
            </a:xfrm>
            <a:custGeom>
              <a:avLst/>
              <a:ah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4" name="Google Shape;1663;p43"/>
            <p:cNvSpPr/>
            <p:nvPr/>
          </p:nvSpPr>
          <p:spPr>
            <a:xfrm>
              <a:off x="4822981" y="1850040"/>
              <a:ext cx="59210" cy="32559"/>
            </a:xfrm>
            <a:custGeom>
              <a:avLst/>
              <a:ah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5" name="Google Shape;1664;p43"/>
            <p:cNvSpPr/>
            <p:nvPr/>
          </p:nvSpPr>
          <p:spPr>
            <a:xfrm>
              <a:off x="4689730" y="1794087"/>
              <a:ext cx="52035" cy="52517"/>
            </a:xfrm>
            <a:custGeom>
              <a:avLst/>
              <a:ah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6" name="Google Shape;1665;p43"/>
            <p:cNvSpPr/>
            <p:nvPr/>
          </p:nvSpPr>
          <p:spPr>
            <a:xfrm>
              <a:off x="4730670" y="1729330"/>
              <a:ext cx="51432" cy="54205"/>
            </a:xfrm>
            <a:custGeom>
              <a:avLst/>
              <a:ah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7" name="Google Shape;1666;p43"/>
            <p:cNvSpPr/>
            <p:nvPr/>
          </p:nvSpPr>
          <p:spPr>
            <a:xfrm>
              <a:off x="4765761" y="1793484"/>
              <a:ext cx="16340" cy="78685"/>
            </a:xfrm>
            <a:custGeom>
              <a:avLst/>
              <a:ah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8" name="Google Shape;1667;p43"/>
            <p:cNvSpPr/>
            <p:nvPr/>
          </p:nvSpPr>
          <p:spPr>
            <a:xfrm>
              <a:off x="4971849" y="1809703"/>
              <a:ext cx="26711" cy="76153"/>
            </a:xfrm>
            <a:custGeom>
              <a:avLst/>
              <a:ah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79" name="Google Shape;1668;p43"/>
            <p:cNvSpPr/>
            <p:nvPr/>
          </p:nvSpPr>
          <p:spPr>
            <a:xfrm>
              <a:off x="4705949" y="732595"/>
              <a:ext cx="48839" cy="60476"/>
            </a:xfrm>
            <a:custGeom>
              <a:avLst/>
              <a:ah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0" name="Google Shape;1669;p43"/>
            <p:cNvSpPr/>
            <p:nvPr/>
          </p:nvSpPr>
          <p:spPr>
            <a:xfrm>
              <a:off x="4345868" y="788488"/>
              <a:ext cx="18872" cy="78685"/>
            </a:xfrm>
            <a:custGeom>
              <a:avLst/>
              <a:ah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1" name="Google Shape;1670;p43"/>
            <p:cNvSpPr/>
            <p:nvPr/>
          </p:nvSpPr>
          <p:spPr>
            <a:xfrm>
              <a:off x="4261998" y="795542"/>
              <a:ext cx="59873" cy="39131"/>
            </a:xfrm>
            <a:custGeom>
              <a:avLst/>
              <a:ah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2" name="Google Shape;1671;p43"/>
            <p:cNvSpPr/>
            <p:nvPr/>
          </p:nvSpPr>
          <p:spPr>
            <a:xfrm>
              <a:off x="4305531" y="733439"/>
              <a:ext cx="56617" cy="45402"/>
            </a:xfrm>
            <a:custGeom>
              <a:avLst/>
              <a:ah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1672;p43"/>
            <p:cNvSpPr/>
            <p:nvPr/>
          </p:nvSpPr>
          <p:spPr>
            <a:xfrm>
              <a:off x="4521989" y="886648"/>
              <a:ext cx="48839" cy="61139"/>
            </a:xfrm>
            <a:custGeom>
              <a:avLst/>
              <a:ah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4" name="Google Shape;1673;p43"/>
            <p:cNvSpPr/>
            <p:nvPr/>
          </p:nvSpPr>
          <p:spPr>
            <a:xfrm>
              <a:off x="4391994" y="799522"/>
              <a:ext cx="57280" cy="49864"/>
            </a:xfrm>
            <a:custGeom>
              <a:avLst/>
              <a:ah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5" name="Google Shape;1674;p43"/>
            <p:cNvSpPr/>
            <p:nvPr/>
          </p:nvSpPr>
          <p:spPr>
            <a:xfrm>
              <a:off x="4456991" y="731931"/>
              <a:ext cx="29967" cy="76454"/>
            </a:xfrm>
            <a:custGeom>
              <a:avLst/>
              <a:ah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6" name="Google Shape;1675;p43"/>
            <p:cNvSpPr/>
            <p:nvPr/>
          </p:nvSpPr>
          <p:spPr>
            <a:xfrm>
              <a:off x="4478456" y="962017"/>
              <a:ext cx="19536" cy="78745"/>
            </a:xfrm>
            <a:custGeom>
              <a:avLst/>
              <a:ah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7" name="Google Shape;1676;p43"/>
            <p:cNvSpPr/>
            <p:nvPr/>
          </p:nvSpPr>
          <p:spPr>
            <a:xfrm>
              <a:off x="4416714" y="904857"/>
              <a:ext cx="59210" cy="39433"/>
            </a:xfrm>
            <a:custGeom>
              <a:avLst/>
              <a:ah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8" name="Google Shape;1677;p43"/>
            <p:cNvSpPr/>
            <p:nvPr/>
          </p:nvSpPr>
          <p:spPr>
            <a:xfrm>
              <a:off x="4468025" y="835518"/>
              <a:ext cx="56617" cy="45342"/>
            </a:xfrm>
            <a:custGeom>
              <a:avLst/>
              <a:ah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9" name="Google Shape;1678;p43"/>
            <p:cNvSpPr/>
            <p:nvPr/>
          </p:nvSpPr>
          <p:spPr>
            <a:xfrm>
              <a:off x="4825574" y="741337"/>
              <a:ext cx="29967" cy="74525"/>
            </a:xfrm>
            <a:custGeom>
              <a:avLst/>
              <a:ah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0" name="Google Shape;1679;p43"/>
            <p:cNvSpPr/>
            <p:nvPr/>
          </p:nvSpPr>
          <p:spPr>
            <a:xfrm>
              <a:off x="4890572" y="837206"/>
              <a:ext cx="18933" cy="78745"/>
            </a:xfrm>
            <a:custGeom>
              <a:avLst/>
              <a:ah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1" name="Google Shape;1680;p43"/>
            <p:cNvSpPr/>
            <p:nvPr/>
          </p:nvSpPr>
          <p:spPr>
            <a:xfrm>
              <a:off x="4828167" y="807963"/>
              <a:ext cx="51432" cy="58607"/>
            </a:xfrm>
            <a:custGeom>
              <a:avLst/>
              <a:ah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2" name="Google Shape;1681;p43"/>
            <p:cNvSpPr/>
            <p:nvPr/>
          </p:nvSpPr>
          <p:spPr>
            <a:xfrm>
              <a:off x="4757983" y="740373"/>
              <a:ext cx="48779" cy="61139"/>
            </a:xfrm>
            <a:custGeom>
              <a:avLst/>
              <a:ah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3" name="Google Shape;1682;p43"/>
            <p:cNvSpPr/>
            <p:nvPr/>
          </p:nvSpPr>
          <p:spPr>
            <a:xfrm>
              <a:off x="4527235" y="735187"/>
              <a:ext cx="46186" cy="60958"/>
            </a:xfrm>
            <a:custGeom>
              <a:avLst/>
              <a:ah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4" name="Google Shape;1683;p43"/>
            <p:cNvSpPr/>
            <p:nvPr/>
          </p:nvSpPr>
          <p:spPr>
            <a:xfrm>
              <a:off x="4164441" y="1652394"/>
              <a:ext cx="62466" cy="22189"/>
            </a:xfrm>
            <a:custGeom>
              <a:avLst/>
              <a:ah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5" name="Google Shape;1684;p43"/>
            <p:cNvSpPr/>
            <p:nvPr/>
          </p:nvSpPr>
          <p:spPr>
            <a:xfrm>
              <a:off x="4164441" y="1696590"/>
              <a:ext cx="51432" cy="58426"/>
            </a:xfrm>
            <a:custGeom>
              <a:avLst/>
              <a:ah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6" name="Google Shape;1685;p43"/>
            <p:cNvSpPr/>
            <p:nvPr/>
          </p:nvSpPr>
          <p:spPr>
            <a:xfrm>
              <a:off x="4752135" y="1881514"/>
              <a:ext cx="59873" cy="32017"/>
            </a:xfrm>
            <a:custGeom>
              <a:avLst/>
              <a:ah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7" name="Google Shape;1686;p43"/>
            <p:cNvSpPr/>
            <p:nvPr/>
          </p:nvSpPr>
          <p:spPr>
            <a:xfrm>
              <a:off x="5172089" y="738443"/>
              <a:ext cx="46186" cy="60476"/>
            </a:xfrm>
            <a:custGeom>
              <a:avLst/>
              <a:ah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8" name="Google Shape;1687;p43"/>
            <p:cNvSpPr/>
            <p:nvPr/>
          </p:nvSpPr>
          <p:spPr>
            <a:xfrm>
              <a:off x="4519397" y="1217004"/>
              <a:ext cx="43593" cy="63370"/>
            </a:xfrm>
            <a:custGeom>
              <a:avLst/>
              <a:ah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9" name="Google Shape;1688;p43"/>
            <p:cNvSpPr/>
            <p:nvPr/>
          </p:nvSpPr>
          <p:spPr>
            <a:xfrm>
              <a:off x="4533084" y="1299789"/>
              <a:ext cx="59210" cy="26047"/>
            </a:xfrm>
            <a:custGeom>
              <a:avLst/>
              <a:ah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0" name="Google Shape;1689;p43"/>
            <p:cNvSpPr/>
            <p:nvPr/>
          </p:nvSpPr>
          <p:spPr>
            <a:xfrm>
              <a:off x="4579209" y="1350376"/>
              <a:ext cx="51432" cy="56135"/>
            </a:xfrm>
            <a:custGeom>
              <a:avLst/>
              <a:ah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1" name="Google Shape;1690;p43"/>
            <p:cNvSpPr/>
            <p:nvPr/>
          </p:nvSpPr>
          <p:spPr>
            <a:xfrm>
              <a:off x="4413459" y="1333253"/>
              <a:ext cx="59873" cy="30268"/>
            </a:xfrm>
            <a:custGeom>
              <a:avLst/>
              <a:ah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2" name="Google Shape;1691;p43"/>
            <p:cNvSpPr/>
            <p:nvPr/>
          </p:nvSpPr>
          <p:spPr>
            <a:xfrm>
              <a:off x="4440772" y="1233525"/>
              <a:ext cx="37745" cy="70907"/>
            </a:xfrm>
            <a:custGeom>
              <a:avLst/>
              <a:ah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3" name="Google Shape;1692;p43"/>
            <p:cNvSpPr/>
            <p:nvPr/>
          </p:nvSpPr>
          <p:spPr>
            <a:xfrm>
              <a:off x="4500524" y="1331926"/>
              <a:ext cx="32620" cy="74163"/>
            </a:xfrm>
            <a:custGeom>
              <a:avLst/>
              <a:ah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1693;p43"/>
            <p:cNvSpPr/>
            <p:nvPr/>
          </p:nvSpPr>
          <p:spPr>
            <a:xfrm>
              <a:off x="4746949" y="1453059"/>
              <a:ext cx="43593" cy="65902"/>
            </a:xfrm>
            <a:custGeom>
              <a:avLst/>
              <a:ah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5" name="Google Shape;1694;p43"/>
            <p:cNvSpPr/>
            <p:nvPr/>
          </p:nvSpPr>
          <p:spPr>
            <a:xfrm>
              <a:off x="4865911" y="1477297"/>
              <a:ext cx="51371" cy="55532"/>
            </a:xfrm>
            <a:custGeom>
              <a:avLst/>
              <a:ah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6" name="Google Shape;1695;p43"/>
            <p:cNvSpPr/>
            <p:nvPr/>
          </p:nvSpPr>
          <p:spPr>
            <a:xfrm>
              <a:off x="4830759" y="1492492"/>
              <a:ext cx="21525" cy="78685"/>
            </a:xfrm>
            <a:custGeom>
              <a:avLst/>
              <a:ah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7" name="Google Shape;1696;p43"/>
            <p:cNvSpPr/>
            <p:nvPr/>
          </p:nvSpPr>
          <p:spPr>
            <a:xfrm>
              <a:off x="4776856" y="1610127"/>
              <a:ext cx="46186" cy="63611"/>
            </a:xfrm>
            <a:custGeom>
              <a:avLst/>
              <a:ah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8" name="Google Shape;1697;p43"/>
            <p:cNvSpPr/>
            <p:nvPr/>
          </p:nvSpPr>
          <p:spPr>
            <a:xfrm>
              <a:off x="4800853" y="1338438"/>
              <a:ext cx="24781" cy="78685"/>
            </a:xfrm>
            <a:custGeom>
              <a:avLst/>
              <a:ah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9" name="Google Shape;1698;p43"/>
            <p:cNvSpPr/>
            <p:nvPr/>
          </p:nvSpPr>
          <p:spPr>
            <a:xfrm>
              <a:off x="4865911" y="1393909"/>
              <a:ext cx="57220" cy="47271"/>
            </a:xfrm>
            <a:custGeom>
              <a:avLst/>
              <a:ah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0" name="Google Shape;1699;p43"/>
            <p:cNvSpPr/>
            <p:nvPr/>
          </p:nvSpPr>
          <p:spPr>
            <a:xfrm>
              <a:off x="4798260" y="1433342"/>
              <a:ext cx="59873" cy="38770"/>
            </a:xfrm>
            <a:custGeom>
              <a:avLst/>
              <a:ah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1" name="Google Shape;1700;p43"/>
            <p:cNvSpPr/>
            <p:nvPr/>
          </p:nvSpPr>
          <p:spPr>
            <a:xfrm>
              <a:off x="4638358" y="1264938"/>
              <a:ext cx="24781" cy="77178"/>
            </a:xfrm>
            <a:custGeom>
              <a:avLst/>
              <a:ah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2" name="Google Shape;1701;p43"/>
            <p:cNvSpPr/>
            <p:nvPr/>
          </p:nvSpPr>
          <p:spPr>
            <a:xfrm>
              <a:off x="4380960" y="869705"/>
              <a:ext cx="24721" cy="77178"/>
            </a:xfrm>
            <a:custGeom>
              <a:avLst/>
              <a:ah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3" name="Google Shape;1702;p43"/>
            <p:cNvSpPr/>
            <p:nvPr/>
          </p:nvSpPr>
          <p:spPr>
            <a:xfrm>
              <a:off x="4722229" y="1360506"/>
              <a:ext cx="52035" cy="55713"/>
            </a:xfrm>
            <a:custGeom>
              <a:avLst/>
              <a:ah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4" name="Google Shape;1703;p43"/>
            <p:cNvSpPr/>
            <p:nvPr/>
          </p:nvSpPr>
          <p:spPr>
            <a:xfrm>
              <a:off x="4673450" y="1384564"/>
              <a:ext cx="22189" cy="78745"/>
            </a:xfrm>
            <a:custGeom>
              <a:avLst/>
              <a:ah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5" name="Google Shape;1704;p43"/>
            <p:cNvSpPr/>
            <p:nvPr/>
          </p:nvSpPr>
          <p:spPr>
            <a:xfrm>
              <a:off x="4635766" y="1432619"/>
              <a:ext cx="16340" cy="76153"/>
            </a:xfrm>
            <a:custGeom>
              <a:avLst/>
              <a:ah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6" name="Google Shape;1705;p43"/>
            <p:cNvSpPr/>
            <p:nvPr/>
          </p:nvSpPr>
          <p:spPr>
            <a:xfrm>
              <a:off x="4689730" y="1213627"/>
              <a:ext cx="24781" cy="76092"/>
            </a:xfrm>
            <a:custGeom>
              <a:avLst/>
              <a:ah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7" name="Google Shape;1706;p43"/>
            <p:cNvSpPr/>
            <p:nvPr/>
          </p:nvSpPr>
          <p:spPr>
            <a:xfrm>
              <a:off x="4744297" y="1251975"/>
              <a:ext cx="54024" cy="46910"/>
            </a:xfrm>
            <a:custGeom>
              <a:avLst/>
              <a:ah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8" name="Google Shape;1707;p43"/>
            <p:cNvSpPr/>
            <p:nvPr/>
          </p:nvSpPr>
          <p:spPr>
            <a:xfrm>
              <a:off x="4700764" y="1302261"/>
              <a:ext cx="59873" cy="37323"/>
            </a:xfrm>
            <a:custGeom>
              <a:avLst/>
              <a:ah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19" name="Google Shape;1708;p43"/>
            <p:cNvSpPr/>
            <p:nvPr/>
          </p:nvSpPr>
          <p:spPr>
            <a:xfrm>
              <a:off x="4660487" y="1692309"/>
              <a:ext cx="51371" cy="54386"/>
            </a:xfrm>
            <a:custGeom>
              <a:avLst/>
              <a:ah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0" name="Google Shape;1709;p43"/>
            <p:cNvSpPr/>
            <p:nvPr/>
          </p:nvSpPr>
          <p:spPr>
            <a:xfrm>
              <a:off x="4676706" y="1499003"/>
              <a:ext cx="45583" cy="63732"/>
            </a:xfrm>
            <a:custGeom>
              <a:avLst/>
              <a:ah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1" name="Google Shape;1710;p43"/>
            <p:cNvSpPr/>
            <p:nvPr/>
          </p:nvSpPr>
          <p:spPr>
            <a:xfrm>
              <a:off x="4728077" y="1560745"/>
              <a:ext cx="62466" cy="26711"/>
            </a:xfrm>
            <a:custGeom>
              <a:avLst/>
              <a:ah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2" name="Google Shape;1711;p43"/>
            <p:cNvSpPr/>
            <p:nvPr/>
          </p:nvSpPr>
          <p:spPr>
            <a:xfrm>
              <a:off x="4692986" y="1614287"/>
              <a:ext cx="51371" cy="56135"/>
            </a:xfrm>
            <a:custGeom>
              <a:avLst/>
              <a:ah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3" name="Google Shape;1712;p43"/>
            <p:cNvSpPr/>
            <p:nvPr/>
          </p:nvSpPr>
          <p:spPr>
            <a:xfrm>
              <a:off x="4570768" y="1644616"/>
              <a:ext cx="62466" cy="30931"/>
            </a:xfrm>
            <a:custGeom>
              <a:avLst/>
              <a:ah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4" name="Google Shape;1713;p43"/>
            <p:cNvSpPr/>
            <p:nvPr/>
          </p:nvSpPr>
          <p:spPr>
            <a:xfrm>
              <a:off x="4581802" y="1529151"/>
              <a:ext cx="37745" cy="70364"/>
            </a:xfrm>
            <a:custGeom>
              <a:avLst/>
              <a:ah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5" name="Google Shape;1714;p43"/>
            <p:cNvSpPr/>
            <p:nvPr/>
          </p:nvSpPr>
          <p:spPr>
            <a:xfrm>
              <a:off x="4635766" y="1571116"/>
              <a:ext cx="29967" cy="74525"/>
            </a:xfrm>
            <a:custGeom>
              <a:avLst/>
              <a:ah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6" name="Google Shape;1715;p43"/>
            <p:cNvSpPr/>
            <p:nvPr/>
          </p:nvSpPr>
          <p:spPr>
            <a:xfrm>
              <a:off x="4581802" y="1872772"/>
              <a:ext cx="51432" cy="55049"/>
            </a:xfrm>
            <a:custGeom>
              <a:avLst/>
              <a:ah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7" name="Google Shape;1716;p43"/>
            <p:cNvSpPr/>
            <p:nvPr/>
          </p:nvSpPr>
          <p:spPr>
            <a:xfrm>
              <a:off x="4573361" y="1712870"/>
              <a:ext cx="46186" cy="63732"/>
            </a:xfrm>
            <a:custGeom>
              <a:avLst/>
              <a:ah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8" name="Google Shape;1717;p43"/>
            <p:cNvSpPr/>
            <p:nvPr/>
          </p:nvSpPr>
          <p:spPr>
            <a:xfrm>
              <a:off x="4592233" y="1788238"/>
              <a:ext cx="62466" cy="26711"/>
            </a:xfrm>
            <a:custGeom>
              <a:avLst/>
              <a:ah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9" name="Google Shape;1718;p43"/>
            <p:cNvSpPr/>
            <p:nvPr/>
          </p:nvSpPr>
          <p:spPr>
            <a:xfrm>
              <a:off x="4660487" y="1848051"/>
              <a:ext cx="51371" cy="55713"/>
            </a:xfrm>
            <a:custGeom>
              <a:avLst/>
              <a:ah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0" name="Google Shape;1719;p43"/>
            <p:cNvSpPr/>
            <p:nvPr/>
          </p:nvSpPr>
          <p:spPr>
            <a:xfrm>
              <a:off x="4468025" y="1828575"/>
              <a:ext cx="59210" cy="30992"/>
            </a:xfrm>
            <a:custGeom>
              <a:avLst/>
              <a:ah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1" name="Google Shape;1720;p43"/>
            <p:cNvSpPr/>
            <p:nvPr/>
          </p:nvSpPr>
          <p:spPr>
            <a:xfrm>
              <a:off x="4497932" y="1729993"/>
              <a:ext cx="37805" cy="69822"/>
            </a:xfrm>
            <a:custGeom>
              <a:avLst/>
              <a:ah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2" name="Google Shape;1721;p43"/>
            <p:cNvSpPr/>
            <p:nvPr/>
          </p:nvSpPr>
          <p:spPr>
            <a:xfrm>
              <a:off x="4540862" y="1789866"/>
              <a:ext cx="29967" cy="73861"/>
            </a:xfrm>
            <a:custGeom>
              <a:avLst/>
              <a:ah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3" name="Google Shape;1722;p43"/>
            <p:cNvSpPr/>
            <p:nvPr/>
          </p:nvSpPr>
          <p:spPr>
            <a:xfrm>
              <a:off x="5158402" y="984989"/>
              <a:ext cx="59873" cy="40518"/>
            </a:xfrm>
            <a:custGeom>
              <a:avLst/>
              <a:ah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4" name="Google Shape;1723;p43"/>
            <p:cNvSpPr/>
            <p:nvPr/>
          </p:nvSpPr>
          <p:spPr>
            <a:xfrm>
              <a:off x="5107091" y="890145"/>
              <a:ext cx="53964" cy="46367"/>
            </a:xfrm>
            <a:custGeom>
              <a:avLst/>
              <a:ah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5" name="Google Shape;1724;p43"/>
            <p:cNvSpPr/>
            <p:nvPr/>
          </p:nvSpPr>
          <p:spPr>
            <a:xfrm>
              <a:off x="5144775" y="813812"/>
              <a:ext cx="46186" cy="59873"/>
            </a:xfrm>
            <a:custGeom>
              <a:avLst/>
              <a:ah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6" name="Google Shape;1725;p43"/>
            <p:cNvSpPr/>
            <p:nvPr/>
          </p:nvSpPr>
          <p:spPr>
            <a:xfrm>
              <a:off x="5185715" y="878207"/>
              <a:ext cx="16340" cy="78022"/>
            </a:xfrm>
            <a:custGeom>
              <a:avLst/>
              <a:ah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7" name="Google Shape;1726;p43"/>
            <p:cNvSpPr/>
            <p:nvPr/>
          </p:nvSpPr>
          <p:spPr>
            <a:xfrm>
              <a:off x="5125903" y="1608198"/>
              <a:ext cx="22189" cy="76756"/>
            </a:xfrm>
            <a:custGeom>
              <a:avLst/>
              <a:ah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8" name="Google Shape;1727;p43"/>
            <p:cNvSpPr/>
            <p:nvPr/>
          </p:nvSpPr>
          <p:spPr>
            <a:xfrm>
              <a:off x="5183123" y="1733671"/>
              <a:ext cx="21525" cy="76816"/>
            </a:xfrm>
            <a:custGeom>
              <a:avLst/>
              <a:ah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9" name="Google Shape;1728;p43"/>
            <p:cNvSpPr/>
            <p:nvPr/>
          </p:nvSpPr>
          <p:spPr>
            <a:xfrm>
              <a:off x="5034255" y="1893573"/>
              <a:ext cx="78082" cy="13687"/>
            </a:xfrm>
            <a:custGeom>
              <a:avLst/>
              <a:ah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0" name="Google Shape;1729;p43"/>
            <p:cNvSpPr/>
            <p:nvPr/>
          </p:nvSpPr>
          <p:spPr>
            <a:xfrm>
              <a:off x="5123310" y="1707925"/>
              <a:ext cx="46246" cy="64395"/>
            </a:xfrm>
            <a:custGeom>
              <a:avLst/>
              <a:ah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1" name="Google Shape;1730;p43"/>
            <p:cNvSpPr/>
            <p:nvPr/>
          </p:nvSpPr>
          <p:spPr>
            <a:xfrm>
              <a:off x="5017975" y="1408621"/>
              <a:ext cx="61863" cy="18933"/>
            </a:xfrm>
            <a:custGeom>
              <a:avLst/>
              <a:ah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2" name="Google Shape;1731;p43"/>
            <p:cNvSpPr/>
            <p:nvPr/>
          </p:nvSpPr>
          <p:spPr>
            <a:xfrm>
              <a:off x="5155809" y="1656072"/>
              <a:ext cx="57280" cy="46186"/>
            </a:xfrm>
            <a:custGeom>
              <a:avLst/>
              <a:ah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3" name="Google Shape;1732;p43"/>
            <p:cNvSpPr/>
            <p:nvPr/>
          </p:nvSpPr>
          <p:spPr>
            <a:xfrm>
              <a:off x="5109683" y="1381006"/>
              <a:ext cx="22128" cy="76454"/>
            </a:xfrm>
            <a:custGeom>
              <a:avLst/>
              <a:ah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4" name="Google Shape;1733;p43"/>
            <p:cNvSpPr/>
            <p:nvPr/>
          </p:nvSpPr>
          <p:spPr>
            <a:xfrm>
              <a:off x="5183123" y="1511967"/>
              <a:ext cx="16280" cy="78082"/>
            </a:xfrm>
            <a:custGeom>
              <a:avLst/>
              <a:ah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5" name="Google Shape;1734;p43"/>
            <p:cNvSpPr/>
            <p:nvPr/>
          </p:nvSpPr>
          <p:spPr>
            <a:xfrm>
              <a:off x="5101845" y="1499245"/>
              <a:ext cx="46246" cy="63491"/>
            </a:xfrm>
            <a:custGeom>
              <a:avLst/>
              <a:ah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6" name="Google Shape;1735;p43"/>
            <p:cNvSpPr/>
            <p:nvPr/>
          </p:nvSpPr>
          <p:spPr>
            <a:xfrm>
              <a:off x="5042033" y="1487909"/>
              <a:ext cx="48839" cy="58607"/>
            </a:xfrm>
            <a:custGeom>
              <a:avLst/>
              <a:ah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7" name="Google Shape;1736;p43"/>
            <p:cNvSpPr/>
            <p:nvPr/>
          </p:nvSpPr>
          <p:spPr>
            <a:xfrm>
              <a:off x="5139590" y="1354657"/>
              <a:ext cx="57220" cy="47211"/>
            </a:xfrm>
            <a:custGeom>
              <a:avLst/>
              <a:ah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8" name="Google Shape;1737;p43"/>
            <p:cNvSpPr/>
            <p:nvPr/>
          </p:nvSpPr>
          <p:spPr>
            <a:xfrm>
              <a:off x="5153216" y="1432257"/>
              <a:ext cx="56617" cy="45402"/>
            </a:xfrm>
            <a:custGeom>
              <a:avLst/>
              <a:ah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9" name="Google Shape;1738;p43"/>
            <p:cNvSpPr/>
            <p:nvPr/>
          </p:nvSpPr>
          <p:spPr>
            <a:xfrm>
              <a:off x="5036847" y="1598430"/>
              <a:ext cx="59210" cy="21525"/>
            </a:xfrm>
            <a:custGeom>
              <a:avLst/>
              <a:ah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0" name="Google Shape;1739;p43"/>
            <p:cNvSpPr/>
            <p:nvPr/>
          </p:nvSpPr>
          <p:spPr>
            <a:xfrm>
              <a:off x="5055720" y="1667588"/>
              <a:ext cx="51371" cy="57401"/>
            </a:xfrm>
            <a:custGeom>
              <a:avLst/>
              <a:ah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1" name="Google Shape;1740;p43"/>
            <p:cNvSpPr/>
            <p:nvPr/>
          </p:nvSpPr>
          <p:spPr>
            <a:xfrm>
              <a:off x="4941943" y="1427494"/>
              <a:ext cx="16340" cy="78685"/>
            </a:xfrm>
            <a:custGeom>
              <a:avLst/>
              <a:ah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2" name="Google Shape;1741;p43"/>
            <p:cNvSpPr/>
            <p:nvPr/>
          </p:nvSpPr>
          <p:spPr>
            <a:xfrm>
              <a:off x="4882131" y="1565931"/>
              <a:ext cx="59873" cy="29967"/>
            </a:xfrm>
            <a:custGeom>
              <a:avLst/>
              <a:ah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3" name="Google Shape;1742;p43"/>
            <p:cNvSpPr/>
            <p:nvPr/>
          </p:nvSpPr>
          <p:spPr>
            <a:xfrm>
              <a:off x="4971849" y="1532407"/>
              <a:ext cx="37745" cy="71329"/>
            </a:xfrm>
            <a:custGeom>
              <a:avLst/>
              <a:ah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1743;p43"/>
            <p:cNvSpPr/>
            <p:nvPr/>
          </p:nvSpPr>
          <p:spPr>
            <a:xfrm>
              <a:off x="4977035" y="1456375"/>
              <a:ext cx="62466" cy="28399"/>
            </a:xfrm>
            <a:custGeom>
              <a:avLst/>
              <a:ah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5" name="Google Shape;1744;p43"/>
            <p:cNvSpPr/>
            <p:nvPr/>
          </p:nvSpPr>
          <p:spPr>
            <a:xfrm>
              <a:off x="5058312" y="1748926"/>
              <a:ext cx="27374" cy="77117"/>
            </a:xfrm>
            <a:custGeom>
              <a:avLst/>
              <a:ah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6" name="Google Shape;1745;p43"/>
            <p:cNvSpPr/>
            <p:nvPr/>
          </p:nvSpPr>
          <p:spPr>
            <a:xfrm>
              <a:off x="5139590" y="1843107"/>
              <a:ext cx="53964" cy="51613"/>
            </a:xfrm>
            <a:custGeom>
              <a:avLst/>
              <a:ah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7" name="Google Shape;1746;p43"/>
            <p:cNvSpPr/>
            <p:nvPr/>
          </p:nvSpPr>
          <p:spPr>
            <a:xfrm>
              <a:off x="5118125" y="1794388"/>
              <a:ext cx="56617" cy="45282"/>
            </a:xfrm>
            <a:custGeom>
              <a:avLst/>
              <a:ah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8" name="Google Shape;1747;p43"/>
            <p:cNvSpPr/>
            <p:nvPr/>
          </p:nvSpPr>
          <p:spPr>
            <a:xfrm>
              <a:off x="4416714" y="1871083"/>
              <a:ext cx="59210" cy="39855"/>
            </a:xfrm>
            <a:custGeom>
              <a:avLst/>
              <a:ah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9" name="Google Shape;1748;p43"/>
            <p:cNvSpPr/>
            <p:nvPr/>
          </p:nvSpPr>
          <p:spPr>
            <a:xfrm>
              <a:off x="5071939" y="776369"/>
              <a:ext cx="56617" cy="46367"/>
            </a:xfrm>
            <a:custGeom>
              <a:avLst/>
              <a:ah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0" name="Google Shape;1749;p43"/>
            <p:cNvSpPr/>
            <p:nvPr/>
          </p:nvSpPr>
          <p:spPr>
            <a:xfrm>
              <a:off x="4904259" y="1854804"/>
              <a:ext cx="61802" cy="57039"/>
            </a:xfrm>
            <a:custGeom>
              <a:avLst/>
              <a:ah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1" name="Google Shape;1750;p43"/>
            <p:cNvSpPr/>
            <p:nvPr/>
          </p:nvSpPr>
          <p:spPr>
            <a:xfrm>
              <a:off x="4928316" y="936633"/>
              <a:ext cx="24721" cy="76816"/>
            </a:xfrm>
            <a:custGeom>
              <a:avLst/>
              <a:ah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2" name="Google Shape;1751;p43"/>
            <p:cNvSpPr/>
            <p:nvPr/>
          </p:nvSpPr>
          <p:spPr>
            <a:xfrm>
              <a:off x="5112276" y="734524"/>
              <a:ext cx="35815" cy="71329"/>
            </a:xfrm>
            <a:custGeom>
              <a:avLst/>
              <a:ah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3" name="Google Shape;1752;p43"/>
            <p:cNvSpPr/>
            <p:nvPr/>
          </p:nvSpPr>
          <p:spPr>
            <a:xfrm>
              <a:off x="4939350" y="787463"/>
              <a:ext cx="35152" cy="74525"/>
            </a:xfrm>
            <a:custGeom>
              <a:avLst/>
              <a:ah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4" name="Google Shape;1753;p43"/>
            <p:cNvSpPr/>
            <p:nvPr/>
          </p:nvSpPr>
          <p:spPr>
            <a:xfrm>
              <a:off x="4901003" y="743870"/>
              <a:ext cx="57280" cy="43111"/>
            </a:xfrm>
            <a:custGeom>
              <a:avLst/>
              <a:ah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5" name="Google Shape;1754;p43"/>
            <p:cNvSpPr/>
            <p:nvPr/>
          </p:nvSpPr>
          <p:spPr>
            <a:xfrm>
              <a:off x="5001756" y="738624"/>
              <a:ext cx="51432" cy="53602"/>
            </a:xfrm>
            <a:custGeom>
              <a:avLst/>
              <a:ah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6" name="Google Shape;1755;p43"/>
            <p:cNvSpPr/>
            <p:nvPr/>
          </p:nvSpPr>
          <p:spPr>
            <a:xfrm>
              <a:off x="4993314" y="822856"/>
              <a:ext cx="59873" cy="30690"/>
            </a:xfrm>
            <a:custGeom>
              <a:avLst/>
              <a:ah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7" name="Google Shape;1756;p43"/>
            <p:cNvSpPr/>
            <p:nvPr/>
          </p:nvSpPr>
          <p:spPr>
            <a:xfrm>
              <a:off x="5047278" y="1159664"/>
              <a:ext cx="32559" cy="74163"/>
            </a:xfrm>
            <a:custGeom>
              <a:avLst/>
              <a:ah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8" name="Google Shape;1757;p43"/>
            <p:cNvSpPr/>
            <p:nvPr/>
          </p:nvSpPr>
          <p:spPr>
            <a:xfrm>
              <a:off x="5172089" y="1155322"/>
              <a:ext cx="41001" cy="67892"/>
            </a:xfrm>
            <a:custGeom>
              <a:avLst/>
              <a:ah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69" name="Google Shape;1758;p43"/>
            <p:cNvSpPr/>
            <p:nvPr/>
          </p:nvSpPr>
          <p:spPr>
            <a:xfrm>
              <a:off x="5112276" y="1231837"/>
              <a:ext cx="22128" cy="76756"/>
            </a:xfrm>
            <a:custGeom>
              <a:avLst/>
              <a:ah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0" name="Google Shape;1759;p43"/>
            <p:cNvSpPr/>
            <p:nvPr/>
          </p:nvSpPr>
          <p:spPr>
            <a:xfrm>
              <a:off x="5034255" y="1342538"/>
              <a:ext cx="54024" cy="50949"/>
            </a:xfrm>
            <a:custGeom>
              <a:avLst/>
              <a:ah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1" name="Google Shape;1760;p43"/>
            <p:cNvSpPr/>
            <p:nvPr/>
          </p:nvSpPr>
          <p:spPr>
            <a:xfrm>
              <a:off x="5115532" y="1077301"/>
              <a:ext cx="37745" cy="69822"/>
            </a:xfrm>
            <a:custGeom>
              <a:avLst/>
              <a:ah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2" name="Google Shape;1761;p43"/>
            <p:cNvSpPr/>
            <p:nvPr/>
          </p:nvSpPr>
          <p:spPr>
            <a:xfrm>
              <a:off x="5099252" y="1178536"/>
              <a:ext cx="59210" cy="18872"/>
            </a:xfrm>
            <a:custGeom>
              <a:avLst/>
              <a:ah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3" name="Google Shape;1762;p43"/>
            <p:cNvSpPr/>
            <p:nvPr/>
          </p:nvSpPr>
          <p:spPr>
            <a:xfrm>
              <a:off x="4974442" y="888578"/>
              <a:ext cx="29967" cy="74525"/>
            </a:xfrm>
            <a:custGeom>
              <a:avLst/>
              <a:ah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4" name="Google Shape;1763;p43"/>
            <p:cNvSpPr/>
            <p:nvPr/>
          </p:nvSpPr>
          <p:spPr>
            <a:xfrm>
              <a:off x="5053127" y="1044802"/>
              <a:ext cx="40337" cy="68133"/>
            </a:xfrm>
            <a:custGeom>
              <a:avLst/>
              <a:ah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5" name="Google Shape;1764;p43"/>
            <p:cNvSpPr/>
            <p:nvPr/>
          </p:nvSpPr>
          <p:spPr>
            <a:xfrm>
              <a:off x="4995907" y="1067352"/>
              <a:ext cx="22128" cy="78685"/>
            </a:xfrm>
            <a:custGeom>
              <a:avLst/>
              <a:ah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6" name="Google Shape;1765;p43"/>
            <p:cNvSpPr/>
            <p:nvPr/>
          </p:nvSpPr>
          <p:spPr>
            <a:xfrm>
              <a:off x="4871760" y="1136872"/>
              <a:ext cx="56617" cy="40096"/>
            </a:xfrm>
            <a:custGeom>
              <a:avLst/>
              <a:ah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7" name="Google Shape;1766;p43"/>
            <p:cNvSpPr/>
            <p:nvPr/>
          </p:nvSpPr>
          <p:spPr>
            <a:xfrm>
              <a:off x="5050534" y="847215"/>
              <a:ext cx="37745" cy="69822"/>
            </a:xfrm>
            <a:custGeom>
              <a:avLst/>
              <a:ah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8" name="Google Shape;1767;p43"/>
            <p:cNvSpPr/>
            <p:nvPr/>
          </p:nvSpPr>
          <p:spPr>
            <a:xfrm>
              <a:off x="4977035" y="1177451"/>
              <a:ext cx="37805" cy="69822"/>
            </a:xfrm>
            <a:custGeom>
              <a:avLst/>
              <a:ah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79" name="Google Shape;1768;p43"/>
            <p:cNvSpPr/>
            <p:nvPr/>
          </p:nvSpPr>
          <p:spPr>
            <a:xfrm>
              <a:off x="5058312" y="943808"/>
              <a:ext cx="48779" cy="60536"/>
            </a:xfrm>
            <a:custGeom>
              <a:avLst/>
              <a:ah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0" name="Google Shape;1769;p43"/>
            <p:cNvSpPr/>
            <p:nvPr/>
          </p:nvSpPr>
          <p:spPr>
            <a:xfrm>
              <a:off x="4985476" y="997169"/>
              <a:ext cx="61863" cy="21465"/>
            </a:xfrm>
            <a:custGeom>
              <a:avLst/>
              <a:ah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1" name="Google Shape;1770;p43"/>
            <p:cNvSpPr/>
            <p:nvPr/>
          </p:nvSpPr>
          <p:spPr>
            <a:xfrm>
              <a:off x="5004348" y="1263974"/>
              <a:ext cx="62466" cy="25746"/>
            </a:xfrm>
            <a:custGeom>
              <a:avLst/>
              <a:ah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2" name="Google Shape;1771;p43"/>
            <p:cNvSpPr/>
            <p:nvPr/>
          </p:nvSpPr>
          <p:spPr>
            <a:xfrm>
              <a:off x="4960815" y="1291167"/>
              <a:ext cx="41001" cy="68133"/>
            </a:xfrm>
            <a:custGeom>
              <a:avLst/>
              <a:ah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3" name="Google Shape;1772;p43"/>
            <p:cNvSpPr/>
            <p:nvPr/>
          </p:nvSpPr>
          <p:spPr>
            <a:xfrm>
              <a:off x="4909444" y="1040702"/>
              <a:ext cx="59873" cy="37745"/>
            </a:xfrm>
            <a:custGeom>
              <a:avLst/>
              <a:ah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4" name="Google Shape;1773;p43"/>
            <p:cNvSpPr/>
            <p:nvPr/>
          </p:nvSpPr>
          <p:spPr>
            <a:xfrm>
              <a:off x="5101845" y="984386"/>
              <a:ext cx="42990" cy="65902"/>
            </a:xfrm>
            <a:custGeom>
              <a:avLst/>
              <a:ah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5" name="Google Shape;1774;p43"/>
            <p:cNvSpPr/>
            <p:nvPr/>
          </p:nvSpPr>
          <p:spPr>
            <a:xfrm>
              <a:off x="5169496" y="1050108"/>
              <a:ext cx="24058" cy="77117"/>
            </a:xfrm>
            <a:custGeom>
              <a:avLst/>
              <a:ah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6" name="Google Shape;1775;p43"/>
            <p:cNvSpPr/>
            <p:nvPr/>
          </p:nvSpPr>
          <p:spPr>
            <a:xfrm>
              <a:off x="5144775" y="1268194"/>
              <a:ext cx="57280" cy="44015"/>
            </a:xfrm>
            <a:custGeom>
              <a:avLst/>
              <a:ah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7" name="Google Shape;1776;p43"/>
            <p:cNvSpPr/>
            <p:nvPr/>
          </p:nvSpPr>
          <p:spPr>
            <a:xfrm>
              <a:off x="4156663" y="899611"/>
              <a:ext cx="59210" cy="32559"/>
            </a:xfrm>
            <a:custGeom>
              <a:avLst/>
              <a:ah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8" name="Google Shape;1777;p43"/>
            <p:cNvSpPr/>
            <p:nvPr/>
          </p:nvSpPr>
          <p:spPr>
            <a:xfrm>
              <a:off x="4159255" y="1562313"/>
              <a:ext cx="62466" cy="32017"/>
            </a:xfrm>
            <a:custGeom>
              <a:avLst/>
              <a:ah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89" name="Google Shape;1778;p43"/>
            <p:cNvSpPr/>
            <p:nvPr/>
          </p:nvSpPr>
          <p:spPr>
            <a:xfrm>
              <a:off x="4202185" y="754904"/>
              <a:ext cx="57280" cy="45704"/>
            </a:xfrm>
            <a:custGeom>
              <a:avLst/>
              <a:ah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0" name="Google Shape;1779;p43"/>
            <p:cNvSpPr/>
            <p:nvPr/>
          </p:nvSpPr>
          <p:spPr>
            <a:xfrm>
              <a:off x="4302938" y="891170"/>
              <a:ext cx="61802" cy="32559"/>
            </a:xfrm>
            <a:custGeom>
              <a:avLst/>
              <a:ah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1" name="Google Shape;1780;p43"/>
            <p:cNvSpPr/>
            <p:nvPr/>
          </p:nvSpPr>
          <p:spPr>
            <a:xfrm>
              <a:off x="4213219" y="944772"/>
              <a:ext cx="59873" cy="38770"/>
            </a:xfrm>
            <a:custGeom>
              <a:avLst/>
              <a:ah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2" name="Google Shape;1781;p43"/>
            <p:cNvSpPr/>
            <p:nvPr/>
          </p:nvSpPr>
          <p:spPr>
            <a:xfrm>
              <a:off x="4194347" y="843477"/>
              <a:ext cx="54024" cy="52939"/>
            </a:xfrm>
            <a:custGeom>
              <a:avLst/>
              <a:ah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3" name="Google Shape;1782;p43"/>
            <p:cNvSpPr/>
            <p:nvPr/>
          </p:nvSpPr>
          <p:spPr>
            <a:xfrm>
              <a:off x="4159255" y="732595"/>
              <a:ext cx="51432" cy="52698"/>
            </a:xfrm>
            <a:custGeom>
              <a:avLst/>
              <a:ah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4" name="Google Shape;1783;p43"/>
            <p:cNvSpPr/>
            <p:nvPr/>
          </p:nvSpPr>
          <p:spPr>
            <a:xfrm>
              <a:off x="4259405" y="853486"/>
              <a:ext cx="16280" cy="78685"/>
            </a:xfrm>
            <a:custGeom>
              <a:avLst/>
              <a:ah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5" name="Google Shape;1784;p43"/>
            <p:cNvSpPr/>
            <p:nvPr/>
          </p:nvSpPr>
          <p:spPr>
            <a:xfrm>
              <a:off x="4150814" y="1126079"/>
              <a:ext cx="32559" cy="72414"/>
            </a:xfrm>
            <a:custGeom>
              <a:avLst/>
              <a:ah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6" name="Google Shape;1785;p43"/>
            <p:cNvSpPr/>
            <p:nvPr/>
          </p:nvSpPr>
          <p:spPr>
            <a:xfrm>
              <a:off x="4224253" y="1071874"/>
              <a:ext cx="29967" cy="75188"/>
            </a:xfrm>
            <a:custGeom>
              <a:avLst/>
              <a:ah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7" name="Google Shape;1786;p43"/>
            <p:cNvSpPr/>
            <p:nvPr/>
          </p:nvSpPr>
          <p:spPr>
            <a:xfrm>
              <a:off x="4156663" y="806275"/>
              <a:ext cx="45583" cy="65239"/>
            </a:xfrm>
            <a:custGeom>
              <a:avLst/>
              <a:ah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8" name="Google Shape;1787;p43"/>
            <p:cNvSpPr/>
            <p:nvPr/>
          </p:nvSpPr>
          <p:spPr>
            <a:xfrm>
              <a:off x="4159255" y="967865"/>
              <a:ext cx="48839" cy="61199"/>
            </a:xfrm>
            <a:custGeom>
              <a:avLst/>
              <a:ah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99" name="Google Shape;1788;p43"/>
            <p:cNvSpPr/>
            <p:nvPr/>
          </p:nvSpPr>
          <p:spPr>
            <a:xfrm>
              <a:off x="4156663" y="1045887"/>
              <a:ext cx="61802" cy="21525"/>
            </a:xfrm>
            <a:custGeom>
              <a:avLst/>
              <a:ah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0" name="Google Shape;1789;p43"/>
            <p:cNvSpPr/>
            <p:nvPr/>
          </p:nvSpPr>
          <p:spPr>
            <a:xfrm>
              <a:off x="4175535" y="1103529"/>
              <a:ext cx="48779" cy="60717"/>
            </a:xfrm>
            <a:custGeom>
              <a:avLst/>
              <a:ah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23" name="Google Shape;1790;p43"/>
          <p:cNvGrpSpPr/>
          <p:nvPr/>
        </p:nvGrpSpPr>
        <p:grpSpPr>
          <a:xfrm>
            <a:off x="7292439" y="3021016"/>
            <a:ext cx="781458" cy="781458"/>
            <a:chOff x="2753179" y="2741260"/>
            <a:chExt cx="587695" cy="587695"/>
          </a:xfrm>
        </p:grpSpPr>
        <p:sp>
          <p:nvSpPr>
            <p:cNvPr id="1048801" name="Google Shape;1791;p43"/>
            <p:cNvSpPr/>
            <p:nvPr/>
          </p:nvSpPr>
          <p:spPr>
            <a:xfrm>
              <a:off x="2772051" y="2760132"/>
              <a:ext cx="568823" cy="568823"/>
            </a:xfrm>
            <a:custGeom>
              <a:avLst/>
              <a:ah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1"/>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2" name="Google Shape;1792;p43"/>
            <p:cNvSpPr/>
            <p:nvPr/>
          </p:nvSpPr>
          <p:spPr>
            <a:xfrm>
              <a:off x="3145819" y="2741260"/>
              <a:ext cx="108652" cy="108591"/>
            </a:xfrm>
            <a:custGeom>
              <a:avLst/>
              <a:ah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3" name="Google Shape;1793;p43"/>
            <p:cNvSpPr/>
            <p:nvPr/>
          </p:nvSpPr>
          <p:spPr>
            <a:xfrm>
              <a:off x="2753179" y="3131308"/>
              <a:ext cx="105999" cy="108591"/>
            </a:xfrm>
            <a:custGeom>
              <a:avLst/>
              <a:ah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804" name="Google Shape;1794;p43"/>
          <p:cNvSpPr/>
          <p:nvPr/>
        </p:nvSpPr>
        <p:spPr>
          <a:xfrm>
            <a:off x="297148" y="4540961"/>
            <a:ext cx="237502" cy="271299"/>
          </a:xfrm>
          <a:custGeom>
            <a:avLst/>
            <a:ah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05" name="Google Shape;1795;p43"/>
          <p:cNvSpPr/>
          <p:nvPr/>
        </p:nvSpPr>
        <p:spPr>
          <a:xfrm rot="-1431438">
            <a:off x="7479603" y="3151777"/>
            <a:ext cx="221066" cy="252535"/>
          </a:xfrm>
          <a:custGeom>
            <a:avLst/>
            <a:ah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31" name="Shape 1796"/>
        <p:cNvGrpSpPr/>
        <p:nvPr/>
      </p:nvGrpSpPr>
      <p:grpSpPr>
        <a:xfrm>
          <a:off x="0" y="0"/>
          <a:ext cx="0" cy="0"/>
          <a:chOff x="0" y="0"/>
          <a:chExt cx="0" cy="0"/>
        </a:xfrm>
      </p:grpSpPr>
      <p:grpSp>
        <p:nvGrpSpPr>
          <p:cNvPr id="132" name="Google Shape;1797;p44"/>
          <p:cNvGrpSpPr/>
          <p:nvPr/>
        </p:nvGrpSpPr>
        <p:grpSpPr>
          <a:xfrm>
            <a:off x="142500" y="62550"/>
            <a:ext cx="8859000" cy="4948875"/>
            <a:chOff x="142500" y="62550"/>
            <a:chExt cx="8859000" cy="4948875"/>
          </a:xfrm>
        </p:grpSpPr>
        <p:grpSp>
          <p:nvGrpSpPr>
            <p:cNvPr id="133" name="Google Shape;1798;p44"/>
            <p:cNvGrpSpPr/>
            <p:nvPr/>
          </p:nvGrpSpPr>
          <p:grpSpPr>
            <a:xfrm>
              <a:off x="142500" y="62550"/>
              <a:ext cx="8859000" cy="4948875"/>
              <a:chOff x="142500" y="62550"/>
              <a:chExt cx="8859000" cy="4948875"/>
            </a:xfrm>
          </p:grpSpPr>
          <p:sp>
            <p:nvSpPr>
              <p:cNvPr id="1049109" name="Google Shape;1799;p4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dk1"/>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0" name="Google Shape;1800;p4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11" name="Google Shape;1801;p44"/>
            <p:cNvSpPr/>
            <p:nvPr/>
          </p:nvSpPr>
          <p:spPr>
            <a:xfrm>
              <a:off x="8478904" y="154072"/>
              <a:ext cx="149118" cy="149118"/>
            </a:xfrm>
            <a:custGeom>
              <a:avLst/>
              <a:ah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2" name="Google Shape;1802;p44"/>
            <p:cNvSpPr/>
            <p:nvPr/>
          </p:nvSpPr>
          <p:spPr>
            <a:xfrm>
              <a:off x="8280400" y="285227"/>
              <a:ext cx="140181" cy="17969"/>
            </a:xfrm>
            <a:custGeom>
              <a:avLst/>
              <a:ah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3" name="Google Shape;1803;p44"/>
            <p:cNvSpPr/>
            <p:nvPr/>
          </p:nvSpPr>
          <p:spPr>
            <a:xfrm>
              <a:off x="8688471" y="154893"/>
              <a:ext cx="149069" cy="148296"/>
            </a:xfrm>
            <a:custGeom>
              <a:avLst/>
              <a:ah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4" name="Google Shape;1804;p44"/>
          <p:cNvGrpSpPr/>
          <p:nvPr/>
        </p:nvGrpSpPr>
        <p:grpSpPr>
          <a:xfrm>
            <a:off x="713100" y="1093425"/>
            <a:ext cx="3858923" cy="2299605"/>
            <a:chOff x="1402827" y="2052885"/>
            <a:chExt cx="1382829" cy="1096826"/>
          </a:xfrm>
        </p:grpSpPr>
        <p:grpSp>
          <p:nvGrpSpPr>
            <p:cNvPr id="135" name="Google Shape;1805;p44"/>
            <p:cNvGrpSpPr/>
            <p:nvPr/>
          </p:nvGrpSpPr>
          <p:grpSpPr>
            <a:xfrm>
              <a:off x="1402827" y="2052885"/>
              <a:ext cx="1382829" cy="1096826"/>
              <a:chOff x="342755" y="62511"/>
              <a:chExt cx="4294500" cy="3406291"/>
            </a:xfrm>
          </p:grpSpPr>
          <p:sp>
            <p:nvSpPr>
              <p:cNvPr id="1049114" name="Google Shape;180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accent2"/>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5" name="Google Shape;180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16" name="Google Shape;180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6" name="Google Shape;1809;p44"/>
          <p:cNvGrpSpPr/>
          <p:nvPr/>
        </p:nvGrpSpPr>
        <p:grpSpPr>
          <a:xfrm>
            <a:off x="1178275" y="1631700"/>
            <a:ext cx="3858923" cy="2299605"/>
            <a:chOff x="1402827" y="2052885"/>
            <a:chExt cx="1382829" cy="1096826"/>
          </a:xfrm>
        </p:grpSpPr>
        <p:grpSp>
          <p:nvGrpSpPr>
            <p:cNvPr id="137" name="Google Shape;1810;p44"/>
            <p:cNvGrpSpPr/>
            <p:nvPr/>
          </p:nvGrpSpPr>
          <p:grpSpPr>
            <a:xfrm>
              <a:off x="1402827" y="2052885"/>
              <a:ext cx="1382829" cy="1096826"/>
              <a:chOff x="342755" y="62511"/>
              <a:chExt cx="4294500" cy="3406291"/>
            </a:xfrm>
          </p:grpSpPr>
          <p:sp>
            <p:nvSpPr>
              <p:cNvPr id="1049117" name="Google Shape;1811;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accent2"/>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18" name="Google Shape;1812;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19" name="Google Shape;1813;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38" name="Google Shape;1814;p44"/>
          <p:cNvGrpSpPr/>
          <p:nvPr/>
        </p:nvGrpSpPr>
        <p:grpSpPr>
          <a:xfrm>
            <a:off x="1650100" y="2303900"/>
            <a:ext cx="3858923" cy="2299605"/>
            <a:chOff x="1402827" y="2052885"/>
            <a:chExt cx="1382829" cy="1096826"/>
          </a:xfrm>
        </p:grpSpPr>
        <p:grpSp>
          <p:nvGrpSpPr>
            <p:cNvPr id="139" name="Google Shape;1815;p44"/>
            <p:cNvGrpSpPr/>
            <p:nvPr/>
          </p:nvGrpSpPr>
          <p:grpSpPr>
            <a:xfrm>
              <a:off x="1402827" y="2052885"/>
              <a:ext cx="1382829" cy="1096826"/>
              <a:chOff x="342755" y="62511"/>
              <a:chExt cx="4294500" cy="3406291"/>
            </a:xfrm>
          </p:grpSpPr>
          <p:sp>
            <p:nvSpPr>
              <p:cNvPr id="1049120" name="Google Shape;181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algn="bl" dir="2760000" dist="114300" rotWithShape="0">
                  <a:schemeClr val="accent2"/>
                </a:outerShdw>
              </a:effectLst>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1" name="Google Shape;181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22" name="Google Shape;181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140" name="Google Shape;1819;p44"/>
          <p:cNvGrpSpPr/>
          <p:nvPr/>
        </p:nvGrpSpPr>
        <p:grpSpPr>
          <a:xfrm>
            <a:off x="7892911" y="2571761"/>
            <a:ext cx="537980" cy="537206"/>
            <a:chOff x="9234348" y="2174936"/>
            <a:chExt cx="537980" cy="537206"/>
          </a:xfrm>
        </p:grpSpPr>
        <p:sp>
          <p:nvSpPr>
            <p:cNvPr id="1049123" name="Google Shape;1820;p44"/>
            <p:cNvSpPr/>
            <p:nvPr/>
          </p:nvSpPr>
          <p:spPr>
            <a:xfrm>
              <a:off x="9234348" y="2174936"/>
              <a:ext cx="22800" cy="22026"/>
            </a:xfrm>
            <a:custGeom>
              <a:avLst/>
              <a:ah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4" name="Google Shape;1821;p44"/>
            <p:cNvSpPr/>
            <p:nvPr/>
          </p:nvSpPr>
          <p:spPr>
            <a:xfrm>
              <a:off x="9307181" y="2174936"/>
              <a:ext cx="25826" cy="22026"/>
            </a:xfrm>
            <a:custGeom>
              <a:avLst/>
              <a:ah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5" name="Google Shape;1822;p44"/>
            <p:cNvSpPr/>
            <p:nvPr/>
          </p:nvSpPr>
          <p:spPr>
            <a:xfrm>
              <a:off x="9380014" y="2174936"/>
              <a:ext cx="25052" cy="22026"/>
            </a:xfrm>
            <a:custGeom>
              <a:avLst/>
              <a:ah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6" name="Google Shape;1823;p44"/>
            <p:cNvSpPr/>
            <p:nvPr/>
          </p:nvSpPr>
          <p:spPr>
            <a:xfrm>
              <a:off x="9455873" y="2174936"/>
              <a:ext cx="22026" cy="22026"/>
            </a:xfrm>
            <a:custGeom>
              <a:avLst/>
              <a:ah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7" name="Google Shape;1824;p44"/>
            <p:cNvSpPr/>
            <p:nvPr/>
          </p:nvSpPr>
          <p:spPr>
            <a:xfrm>
              <a:off x="9528706" y="2174936"/>
              <a:ext cx="22026" cy="22026"/>
            </a:xfrm>
            <a:custGeom>
              <a:avLst/>
              <a:ah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8" name="Google Shape;1825;p44"/>
            <p:cNvSpPr/>
            <p:nvPr/>
          </p:nvSpPr>
          <p:spPr>
            <a:xfrm>
              <a:off x="9601539" y="2174936"/>
              <a:ext cx="25122" cy="22026"/>
            </a:xfrm>
            <a:custGeom>
              <a:avLst/>
              <a:ah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29" name="Google Shape;1826;p44"/>
            <p:cNvSpPr/>
            <p:nvPr/>
          </p:nvSpPr>
          <p:spPr>
            <a:xfrm>
              <a:off x="9674373" y="2174936"/>
              <a:ext cx="25122" cy="22026"/>
            </a:xfrm>
            <a:custGeom>
              <a:avLst/>
              <a:ah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0" name="Google Shape;1827;p44"/>
            <p:cNvSpPr/>
            <p:nvPr/>
          </p:nvSpPr>
          <p:spPr>
            <a:xfrm>
              <a:off x="9750232" y="2174936"/>
              <a:ext cx="22096" cy="22026"/>
            </a:xfrm>
            <a:custGeom>
              <a:avLst/>
              <a:ah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1" name="Google Shape;1828;p44"/>
            <p:cNvSpPr/>
            <p:nvPr/>
          </p:nvSpPr>
          <p:spPr>
            <a:xfrm>
              <a:off x="9234348" y="2247769"/>
              <a:ext cx="22800" cy="25122"/>
            </a:xfrm>
            <a:custGeom>
              <a:avLst/>
              <a:ah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2" name="Google Shape;1829;p44"/>
            <p:cNvSpPr/>
            <p:nvPr/>
          </p:nvSpPr>
          <p:spPr>
            <a:xfrm>
              <a:off x="9307181" y="2247769"/>
              <a:ext cx="25826" cy="25122"/>
            </a:xfrm>
            <a:custGeom>
              <a:avLst/>
              <a:ah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3" name="Google Shape;1830;p44"/>
            <p:cNvSpPr/>
            <p:nvPr/>
          </p:nvSpPr>
          <p:spPr>
            <a:xfrm>
              <a:off x="9380014" y="2247769"/>
              <a:ext cx="25052" cy="25122"/>
            </a:xfrm>
            <a:custGeom>
              <a:avLst/>
              <a:ah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4" name="Google Shape;1831;p44"/>
            <p:cNvSpPr/>
            <p:nvPr/>
          </p:nvSpPr>
          <p:spPr>
            <a:xfrm>
              <a:off x="9455873" y="2247769"/>
              <a:ext cx="22026" cy="25122"/>
            </a:xfrm>
            <a:custGeom>
              <a:avLst/>
              <a:ah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5" name="Google Shape;1832;p44"/>
            <p:cNvSpPr/>
            <p:nvPr/>
          </p:nvSpPr>
          <p:spPr>
            <a:xfrm>
              <a:off x="9528706" y="2247769"/>
              <a:ext cx="22026" cy="25122"/>
            </a:xfrm>
            <a:custGeom>
              <a:avLst/>
              <a:ah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6" name="Google Shape;1833;p44"/>
            <p:cNvSpPr/>
            <p:nvPr/>
          </p:nvSpPr>
          <p:spPr>
            <a:xfrm>
              <a:off x="9601539" y="2247769"/>
              <a:ext cx="25122" cy="25122"/>
            </a:xfrm>
            <a:custGeom>
              <a:avLst/>
              <a:ah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7" name="Google Shape;1834;p44"/>
            <p:cNvSpPr/>
            <p:nvPr/>
          </p:nvSpPr>
          <p:spPr>
            <a:xfrm>
              <a:off x="9674373" y="2247769"/>
              <a:ext cx="25122" cy="25122"/>
            </a:xfrm>
            <a:custGeom>
              <a:avLst/>
              <a:ah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8" name="Google Shape;1835;p44"/>
            <p:cNvSpPr/>
            <p:nvPr/>
          </p:nvSpPr>
          <p:spPr>
            <a:xfrm>
              <a:off x="9750232" y="2247769"/>
              <a:ext cx="22096" cy="25122"/>
            </a:xfrm>
            <a:custGeom>
              <a:avLst/>
              <a:ah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39" name="Google Shape;1836;p44"/>
            <p:cNvSpPr/>
            <p:nvPr/>
          </p:nvSpPr>
          <p:spPr>
            <a:xfrm>
              <a:off x="9234348" y="2319829"/>
              <a:ext cx="22800" cy="25896"/>
            </a:xfrm>
            <a:custGeom>
              <a:avLst/>
              <a:ah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0" name="Google Shape;1837;p44"/>
            <p:cNvSpPr/>
            <p:nvPr/>
          </p:nvSpPr>
          <p:spPr>
            <a:xfrm>
              <a:off x="9307181" y="2319829"/>
              <a:ext cx="25826" cy="25896"/>
            </a:xfrm>
            <a:custGeom>
              <a:avLst/>
              <a:ah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1" name="Google Shape;1838;p44"/>
            <p:cNvSpPr/>
            <p:nvPr/>
          </p:nvSpPr>
          <p:spPr>
            <a:xfrm>
              <a:off x="9380014" y="2319829"/>
              <a:ext cx="25052" cy="25896"/>
            </a:xfrm>
            <a:custGeom>
              <a:avLst/>
              <a:ah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2" name="Google Shape;1839;p44"/>
            <p:cNvSpPr/>
            <p:nvPr/>
          </p:nvSpPr>
          <p:spPr>
            <a:xfrm>
              <a:off x="9455873" y="2319829"/>
              <a:ext cx="22026" cy="25896"/>
            </a:xfrm>
            <a:custGeom>
              <a:avLst/>
              <a:ah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3" name="Google Shape;1840;p44"/>
            <p:cNvSpPr/>
            <p:nvPr/>
          </p:nvSpPr>
          <p:spPr>
            <a:xfrm>
              <a:off x="9528706" y="2319829"/>
              <a:ext cx="22026" cy="25896"/>
            </a:xfrm>
            <a:custGeom>
              <a:avLst/>
              <a:ah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4" name="Google Shape;1841;p44"/>
            <p:cNvSpPr/>
            <p:nvPr/>
          </p:nvSpPr>
          <p:spPr>
            <a:xfrm>
              <a:off x="9601539" y="2319829"/>
              <a:ext cx="25122" cy="25896"/>
            </a:xfrm>
            <a:custGeom>
              <a:avLst/>
              <a:ah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5" name="Google Shape;1842;p44"/>
            <p:cNvSpPr/>
            <p:nvPr/>
          </p:nvSpPr>
          <p:spPr>
            <a:xfrm>
              <a:off x="9674373" y="2319829"/>
              <a:ext cx="25122" cy="25896"/>
            </a:xfrm>
            <a:custGeom>
              <a:avLst/>
              <a:ah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6" name="Google Shape;1843;p44"/>
            <p:cNvSpPr/>
            <p:nvPr/>
          </p:nvSpPr>
          <p:spPr>
            <a:xfrm>
              <a:off x="9750232" y="2319829"/>
              <a:ext cx="22096" cy="25896"/>
            </a:xfrm>
            <a:custGeom>
              <a:avLst/>
              <a:ah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7" name="Google Shape;1844;p44"/>
            <p:cNvSpPr/>
            <p:nvPr/>
          </p:nvSpPr>
          <p:spPr>
            <a:xfrm>
              <a:off x="9234348" y="2395688"/>
              <a:ext cx="22800" cy="22870"/>
            </a:xfrm>
            <a:custGeom>
              <a:avLst/>
              <a:ah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8" name="Google Shape;1845;p44"/>
            <p:cNvSpPr/>
            <p:nvPr/>
          </p:nvSpPr>
          <p:spPr>
            <a:xfrm>
              <a:off x="9307181" y="2395688"/>
              <a:ext cx="25826" cy="22870"/>
            </a:xfrm>
            <a:custGeom>
              <a:avLst/>
              <a:ah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49" name="Google Shape;1846;p44"/>
            <p:cNvSpPr/>
            <p:nvPr/>
          </p:nvSpPr>
          <p:spPr>
            <a:xfrm>
              <a:off x="9380014" y="2395688"/>
              <a:ext cx="25052" cy="22870"/>
            </a:xfrm>
            <a:custGeom>
              <a:avLst/>
              <a:ah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0" name="Google Shape;1847;p44"/>
            <p:cNvSpPr/>
            <p:nvPr/>
          </p:nvSpPr>
          <p:spPr>
            <a:xfrm>
              <a:off x="9455873" y="2395688"/>
              <a:ext cx="22026" cy="22870"/>
            </a:xfrm>
            <a:custGeom>
              <a:avLst/>
              <a:ah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1" name="Google Shape;1848;p44"/>
            <p:cNvSpPr/>
            <p:nvPr/>
          </p:nvSpPr>
          <p:spPr>
            <a:xfrm>
              <a:off x="9528706" y="2395688"/>
              <a:ext cx="22026" cy="22870"/>
            </a:xfrm>
            <a:custGeom>
              <a:avLst/>
              <a:ah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2" name="Google Shape;1849;p44"/>
            <p:cNvSpPr/>
            <p:nvPr/>
          </p:nvSpPr>
          <p:spPr>
            <a:xfrm>
              <a:off x="9601539" y="2395688"/>
              <a:ext cx="25122" cy="22870"/>
            </a:xfrm>
            <a:custGeom>
              <a:avLst/>
              <a:ah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3" name="Google Shape;1850;p44"/>
            <p:cNvSpPr/>
            <p:nvPr/>
          </p:nvSpPr>
          <p:spPr>
            <a:xfrm>
              <a:off x="9674373" y="2395688"/>
              <a:ext cx="25122" cy="22870"/>
            </a:xfrm>
            <a:custGeom>
              <a:avLst/>
              <a:ah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4" name="Google Shape;1851;p44"/>
            <p:cNvSpPr/>
            <p:nvPr/>
          </p:nvSpPr>
          <p:spPr>
            <a:xfrm>
              <a:off x="9750232" y="2395688"/>
              <a:ext cx="22096" cy="22870"/>
            </a:xfrm>
            <a:custGeom>
              <a:avLst/>
              <a:ah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5" name="Google Shape;1852;p44"/>
            <p:cNvSpPr/>
            <p:nvPr/>
          </p:nvSpPr>
          <p:spPr>
            <a:xfrm>
              <a:off x="9234348" y="2468521"/>
              <a:ext cx="22800" cy="22096"/>
            </a:xfrm>
            <a:custGeom>
              <a:avLst/>
              <a:ah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6" name="Google Shape;1853;p44"/>
            <p:cNvSpPr/>
            <p:nvPr/>
          </p:nvSpPr>
          <p:spPr>
            <a:xfrm>
              <a:off x="9307181" y="2468521"/>
              <a:ext cx="25826" cy="22096"/>
            </a:xfrm>
            <a:custGeom>
              <a:avLst/>
              <a:ah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7" name="Google Shape;1854;p44"/>
            <p:cNvSpPr/>
            <p:nvPr/>
          </p:nvSpPr>
          <p:spPr>
            <a:xfrm>
              <a:off x="9380014" y="2468521"/>
              <a:ext cx="25052" cy="22096"/>
            </a:xfrm>
            <a:custGeom>
              <a:avLst/>
              <a:ah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8" name="Google Shape;1855;p44"/>
            <p:cNvSpPr/>
            <p:nvPr/>
          </p:nvSpPr>
          <p:spPr>
            <a:xfrm>
              <a:off x="9455873" y="2468521"/>
              <a:ext cx="22026" cy="22096"/>
            </a:xfrm>
            <a:custGeom>
              <a:avLst/>
              <a:ah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59" name="Google Shape;1856;p44"/>
            <p:cNvSpPr/>
            <p:nvPr/>
          </p:nvSpPr>
          <p:spPr>
            <a:xfrm>
              <a:off x="9528706" y="2468521"/>
              <a:ext cx="22026" cy="22096"/>
            </a:xfrm>
            <a:custGeom>
              <a:avLst/>
              <a:ah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0" name="Google Shape;1857;p44"/>
            <p:cNvSpPr/>
            <p:nvPr/>
          </p:nvSpPr>
          <p:spPr>
            <a:xfrm>
              <a:off x="9601539" y="2468521"/>
              <a:ext cx="25122" cy="22096"/>
            </a:xfrm>
            <a:custGeom>
              <a:avLst/>
              <a:ah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1" name="Google Shape;1858;p44"/>
            <p:cNvSpPr/>
            <p:nvPr/>
          </p:nvSpPr>
          <p:spPr>
            <a:xfrm>
              <a:off x="9674373" y="2468521"/>
              <a:ext cx="25122" cy="22096"/>
            </a:xfrm>
            <a:custGeom>
              <a:avLst/>
              <a:ah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2" name="Google Shape;1859;p44"/>
            <p:cNvSpPr/>
            <p:nvPr/>
          </p:nvSpPr>
          <p:spPr>
            <a:xfrm>
              <a:off x="9750232" y="2468521"/>
              <a:ext cx="22096" cy="22096"/>
            </a:xfrm>
            <a:custGeom>
              <a:avLst/>
              <a:ah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3" name="Google Shape;1860;p44"/>
            <p:cNvSpPr/>
            <p:nvPr/>
          </p:nvSpPr>
          <p:spPr>
            <a:xfrm>
              <a:off x="9234348" y="2541354"/>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4" name="Google Shape;1861;p44"/>
            <p:cNvSpPr/>
            <p:nvPr/>
          </p:nvSpPr>
          <p:spPr>
            <a:xfrm>
              <a:off x="9307181" y="2541354"/>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5" name="Google Shape;1862;p44"/>
            <p:cNvSpPr/>
            <p:nvPr/>
          </p:nvSpPr>
          <p:spPr>
            <a:xfrm>
              <a:off x="9380014" y="2541354"/>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6" name="Google Shape;1863;p44"/>
            <p:cNvSpPr/>
            <p:nvPr/>
          </p:nvSpPr>
          <p:spPr>
            <a:xfrm>
              <a:off x="9455873" y="2541354"/>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7" name="Google Shape;1864;p44"/>
            <p:cNvSpPr/>
            <p:nvPr/>
          </p:nvSpPr>
          <p:spPr>
            <a:xfrm>
              <a:off x="9528706" y="2541354"/>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8" name="Google Shape;1865;p44"/>
            <p:cNvSpPr/>
            <p:nvPr/>
          </p:nvSpPr>
          <p:spPr>
            <a:xfrm>
              <a:off x="9601539" y="2541354"/>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69" name="Google Shape;1866;p44"/>
            <p:cNvSpPr/>
            <p:nvPr/>
          </p:nvSpPr>
          <p:spPr>
            <a:xfrm>
              <a:off x="9674373" y="2541354"/>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0" name="Google Shape;1867;p44"/>
            <p:cNvSpPr/>
            <p:nvPr/>
          </p:nvSpPr>
          <p:spPr>
            <a:xfrm>
              <a:off x="9750232" y="2541354"/>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1" name="Google Shape;1868;p44"/>
            <p:cNvSpPr/>
            <p:nvPr/>
          </p:nvSpPr>
          <p:spPr>
            <a:xfrm>
              <a:off x="9234348" y="2614187"/>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2" name="Google Shape;1869;p44"/>
            <p:cNvSpPr/>
            <p:nvPr/>
          </p:nvSpPr>
          <p:spPr>
            <a:xfrm>
              <a:off x="9307181" y="2614187"/>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3" name="Google Shape;1870;p44"/>
            <p:cNvSpPr/>
            <p:nvPr/>
          </p:nvSpPr>
          <p:spPr>
            <a:xfrm>
              <a:off x="9380014" y="2614187"/>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4" name="Google Shape;1871;p44"/>
            <p:cNvSpPr/>
            <p:nvPr/>
          </p:nvSpPr>
          <p:spPr>
            <a:xfrm>
              <a:off x="9455873" y="2614187"/>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5" name="Google Shape;1872;p44"/>
            <p:cNvSpPr/>
            <p:nvPr/>
          </p:nvSpPr>
          <p:spPr>
            <a:xfrm>
              <a:off x="9528706" y="2614187"/>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6" name="Google Shape;1873;p44"/>
            <p:cNvSpPr/>
            <p:nvPr/>
          </p:nvSpPr>
          <p:spPr>
            <a:xfrm>
              <a:off x="9601539" y="2614187"/>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7" name="Google Shape;1874;p44"/>
            <p:cNvSpPr/>
            <p:nvPr/>
          </p:nvSpPr>
          <p:spPr>
            <a:xfrm>
              <a:off x="9674373" y="2614187"/>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8" name="Google Shape;1875;p44"/>
            <p:cNvSpPr/>
            <p:nvPr/>
          </p:nvSpPr>
          <p:spPr>
            <a:xfrm>
              <a:off x="9750232" y="2614187"/>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79" name="Google Shape;1876;p44"/>
            <p:cNvSpPr/>
            <p:nvPr/>
          </p:nvSpPr>
          <p:spPr>
            <a:xfrm>
              <a:off x="9234348" y="2690046"/>
              <a:ext cx="22800" cy="22096"/>
            </a:xfrm>
            <a:custGeom>
              <a:avLst/>
              <a:ah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0" name="Google Shape;1877;p44"/>
            <p:cNvSpPr/>
            <p:nvPr/>
          </p:nvSpPr>
          <p:spPr>
            <a:xfrm>
              <a:off x="9307181" y="2690046"/>
              <a:ext cx="25826" cy="22096"/>
            </a:xfrm>
            <a:custGeom>
              <a:avLst/>
              <a:ah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1" name="Google Shape;1878;p44"/>
            <p:cNvSpPr/>
            <p:nvPr/>
          </p:nvSpPr>
          <p:spPr>
            <a:xfrm>
              <a:off x="9380014" y="2690046"/>
              <a:ext cx="25052" cy="22096"/>
            </a:xfrm>
            <a:custGeom>
              <a:avLst/>
              <a:ah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2" name="Google Shape;1879;p44"/>
            <p:cNvSpPr/>
            <p:nvPr/>
          </p:nvSpPr>
          <p:spPr>
            <a:xfrm>
              <a:off x="9455873" y="2690046"/>
              <a:ext cx="22026" cy="22096"/>
            </a:xfrm>
            <a:custGeom>
              <a:avLst/>
              <a:ah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3" name="Google Shape;1880;p44"/>
            <p:cNvSpPr/>
            <p:nvPr/>
          </p:nvSpPr>
          <p:spPr>
            <a:xfrm>
              <a:off x="9528706" y="2690046"/>
              <a:ext cx="22026" cy="22096"/>
            </a:xfrm>
            <a:custGeom>
              <a:avLst/>
              <a:ah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4" name="Google Shape;1881;p44"/>
            <p:cNvSpPr/>
            <p:nvPr/>
          </p:nvSpPr>
          <p:spPr>
            <a:xfrm>
              <a:off x="9601539" y="2690046"/>
              <a:ext cx="25122" cy="22096"/>
            </a:xfrm>
            <a:custGeom>
              <a:avLst/>
              <a:ah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5" name="Google Shape;1882;p44"/>
            <p:cNvSpPr/>
            <p:nvPr/>
          </p:nvSpPr>
          <p:spPr>
            <a:xfrm>
              <a:off x="9674373" y="2690046"/>
              <a:ext cx="25122" cy="22096"/>
            </a:xfrm>
            <a:custGeom>
              <a:avLst/>
              <a:ah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6" name="Google Shape;1883;p44"/>
            <p:cNvSpPr/>
            <p:nvPr/>
          </p:nvSpPr>
          <p:spPr>
            <a:xfrm>
              <a:off x="9750232" y="2690046"/>
              <a:ext cx="22096" cy="22096"/>
            </a:xfrm>
            <a:custGeom>
              <a:avLst/>
              <a:ah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187" name="Google Shape;1884;p44"/>
          <p:cNvSpPr/>
          <p:nvPr/>
        </p:nvSpPr>
        <p:spPr>
          <a:xfrm rot="-1431438">
            <a:off x="8168203" y="1978977"/>
            <a:ext cx="221066" cy="252535"/>
          </a:xfrm>
          <a:custGeom>
            <a:avLst/>
            <a:ah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8" name="Google Shape;1885;p44"/>
          <p:cNvSpPr/>
          <p:nvPr/>
        </p:nvSpPr>
        <p:spPr>
          <a:xfrm rot="2903613">
            <a:off x="434751" y="4477227"/>
            <a:ext cx="221068" cy="252537"/>
          </a:xfrm>
          <a:custGeom>
            <a:avLst/>
            <a:ah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89" name="Google Shape;1886;p44"/>
          <p:cNvSpPr/>
          <p:nvPr/>
        </p:nvSpPr>
        <p:spPr>
          <a:xfrm>
            <a:off x="7431250" y="1020725"/>
            <a:ext cx="728100" cy="7281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0" name="Google Shape;1887;p44"/>
          <p:cNvSpPr/>
          <p:nvPr/>
        </p:nvSpPr>
        <p:spPr>
          <a:xfrm rot="-1431438">
            <a:off x="8595053" y="2742089"/>
            <a:ext cx="221066" cy="252535"/>
          </a:xfrm>
          <a:custGeom>
            <a:avLst/>
            <a:ah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191" name="Google Shape;1888;p44"/>
          <p:cNvSpPr/>
          <p:nvPr/>
        </p:nvSpPr>
        <p:spPr>
          <a:xfrm rot="8530523">
            <a:off x="355025" y="4045278"/>
            <a:ext cx="221068" cy="252538"/>
          </a:xfrm>
          <a:custGeom>
            <a:avLst/>
            <a:ah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Google Shape;6;p1"/>
          <p:cNvSpPr txBox="1">
            <a:spLocks noGrp="1"/>
          </p:cNvSpPr>
          <p:nvPr>
            <p:ph type="title"/>
          </p:nvPr>
        </p:nvSpPr>
        <p:spPr>
          <a:xfrm>
            <a:off x="713100" y="486816"/>
            <a:ext cx="7717800" cy="542400"/>
          </a:xfrm>
          <a:prstGeom prst="rect"/>
          <a:noFill/>
          <a:ln w="19050" cap="flat" cmpd="sng">
            <a:solidFill>
              <a:srgbClr val="000000"/>
            </a:solidFill>
            <a:prstDash val="dot"/>
            <a:round/>
            <a:headEnd type="none" w="sm" len="sm"/>
            <a:tailEnd type="none" w="sm" len="sm"/>
          </a:ln>
        </p:spPr>
        <p:txBody>
          <a:bodyPr anchor="t" anchorCtr="0" bIns="91425" lIns="91425" rIns="91425" spcFirstLastPara="1" tIns="91425" wrap="square">
            <a:noAutofit/>
          </a:bodyPr>
          <a:lstStyle>
            <a:lvl1pPr algn="ctr" lv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1048577" name="Google Shape;7;p1"/>
          <p:cNvSpPr txBox="1">
            <a:spLocks noGrp="1"/>
          </p:cNvSpPr>
          <p:nvPr>
            <p:ph type="body" idx="1"/>
          </p:nvPr>
        </p:nvSpPr>
        <p:spPr>
          <a:xfrm>
            <a:off x="713100" y="986925"/>
            <a:ext cx="7717800" cy="3582000"/>
          </a:xfrm>
          <a:prstGeom prst="rect"/>
          <a:noFill/>
          <a:ln>
            <a:noFill/>
          </a:ln>
        </p:spPr>
        <p:txBody>
          <a:bodyPr anchor="t" anchorCtr="0" bIns="91425" lIns="91425" rIns="91425" spcFirstLastPara="1" tIns="91425" wrap="square">
            <a:noAutofit/>
          </a:bodyPr>
          <a:lstStyle>
            <a:lvl1pPr indent="-317500" lvl="0" marL="4572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indent="-317500" lvl="1" marL="9144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indent="-317500" lvl="2" marL="13716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indent="-317500" lvl="3" marL="18288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indent="-317500" lvl="4" marL="22860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indent="-317500" lvl="5" marL="27432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indent="-317500" lvl="6" marL="32004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indent="-317500" lvl="7" marL="36576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indent="-317500" lvl="8" marL="41148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jpe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hyperlink" Target="http://www.galeripustaka.com/2013/04/bias-dalam-pengumpulan-data.html%23:~:text=Bias%20dalam%20pengumpulan%20data%20adalah,representative%20terhadap%20situasi%20yang%20sebenarnya.&amp;text=Dalam%20hal%20ini%20misalnya%20terjadi,dan%20baku%20(kurang%20fleksibel)." TargetMode="External"/><Relationship Id="rId2" Type="http://schemas.openxmlformats.org/officeDocument/2006/relationships/image" Target="../media/image34.png"/><Relationship Id="rId3"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hyperlink" Target="https://towardsdatascience.com/why-you-should-try-mean-encoding-17057262cd0" TargetMode="External"/><Relationship Id="rId3" Type="http://schemas.openxmlformats.org/officeDocument/2006/relationships/hyperlink" Target="https://www.youtube.com/watch?v=NvaNhPX6TCQ&amp;ab_channel=AtulPatel" TargetMode="Externa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hyperlink" Target="https://ilmudatapy.com/teknik-reduksi-dimensi/%23:~:text=Dimensionality%20reduction%20atau%20reduksi%20dimensi,dalam%20hal%20ini%20fitur%20data." TargetMode="External"/><Relationship Id="rId2" Type="http://schemas.openxmlformats.org/officeDocument/2006/relationships/hyperlink" Target="https://www.youtube.com/watch?v=Q9HSpm5I73k&amp;ab_channel=TeknoMerdeka" TargetMode="External"/><Relationship Id="rId3" Type="http://schemas.openxmlformats.org/officeDocument/2006/relationships/image" Target="../media/image45.png"/><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4.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pic>
        <p:nvPicPr>
          <p:cNvPr id="2097152" name="Picture 1" descr="Description: C:\Users\Ahnaf Fattan Safaraz\Pictures\UNPAM LOGO.png"/>
          <p:cNvPicPr>
            <a:picLocks/>
          </p:cNvPicPr>
          <p:nvPr/>
        </p:nvPicPr>
        <p:blipFill>
          <a:blip xmlns:r="http://schemas.openxmlformats.org/officeDocument/2006/relationships" r:embed="rId1"/>
          <a:srcRect l="6236" t="4660" r="6073" b="4858"/>
          <a:stretch>
            <a:fillRect/>
          </a:stretch>
        </p:blipFill>
        <p:spPr bwMode="auto">
          <a:xfrm>
            <a:off x="7504323" y="72456"/>
            <a:ext cx="864096" cy="882605"/>
          </a:xfrm>
          <a:prstGeom prst="rect"/>
          <a:noFill/>
          <a:ln>
            <a:noFill/>
          </a:ln>
        </p:spPr>
      </p:pic>
      <p:sp>
        <p:nvSpPr>
          <p:cNvPr id="1048806" name="Flowchart: Document 2"/>
          <p:cNvSpPr/>
          <p:nvPr/>
        </p:nvSpPr>
        <p:spPr>
          <a:xfrm rot="10800000">
            <a:off x="739956" y="1203598"/>
            <a:ext cx="3744416" cy="3247872"/>
          </a:xfrm>
          <a:prstGeom prst="flowChartDocument"/>
        </p:spPr>
        <p:style>
          <a:lnRef idx="2">
            <a:schemeClr val="accent1"/>
          </a:lnRef>
          <a:fillRef idx="1">
            <a:schemeClr val="lt1"/>
          </a:fillRef>
          <a:effectRef idx="0">
            <a:schemeClr val="accent1"/>
          </a:effectRef>
          <a:fontRef idx="minor">
            <a:schemeClr val="dk1"/>
          </a:fontRef>
        </p:style>
        <p:txBody>
          <a:bodyPr anchor="ctr" rtlCol="0"/>
          <a:p>
            <a:pPr algn="ctr"/>
            <a:endParaRPr lang="en-US"/>
          </a:p>
        </p:txBody>
      </p:sp>
      <p:sp>
        <p:nvSpPr>
          <p:cNvPr id="1048807" name="Flowchart: Document 3"/>
          <p:cNvSpPr/>
          <p:nvPr/>
        </p:nvSpPr>
        <p:spPr>
          <a:xfrm rot="10800000">
            <a:off x="739956" y="1419622"/>
            <a:ext cx="3832044" cy="3168352"/>
          </a:xfrm>
          <a:prstGeom prst="flowChartDocument"/>
        </p:spPr>
        <p:style>
          <a:lnRef idx="2">
            <a:schemeClr val="accent2"/>
          </a:lnRef>
          <a:fillRef idx="1">
            <a:schemeClr val="lt1"/>
          </a:fillRef>
          <a:effectRef idx="0">
            <a:schemeClr val="accent2"/>
          </a:effectRef>
          <a:fontRef idx="minor">
            <a:schemeClr val="dk1"/>
          </a:fontRef>
        </p:style>
        <p:txBody>
          <a:bodyPr anchor="ctr" rtlCol="0"/>
          <a:p>
            <a:endParaRPr dirty="0" lang="en-US"/>
          </a:p>
        </p:txBody>
      </p:sp>
      <p:sp>
        <p:nvSpPr>
          <p:cNvPr id="1048808" name="TextBox 4"/>
          <p:cNvSpPr txBox="1"/>
          <p:nvPr/>
        </p:nvSpPr>
        <p:spPr>
          <a:xfrm>
            <a:off x="883971" y="2143146"/>
            <a:ext cx="3456384" cy="2225040"/>
          </a:xfrm>
          <a:prstGeom prst="rect"/>
          <a:noFill/>
        </p:spPr>
        <p:txBody>
          <a:bodyPr rtlCol="0" wrap="square">
            <a:spAutoFit/>
          </a:bodyPr>
          <a:p>
            <a:r>
              <a:rPr dirty="0" sz="3600" lang="en-ID" smtClean="0">
                <a:latin typeface="Algerian" pitchFamily="82" charset="0"/>
              </a:rPr>
              <a:t>BOOTCAMP HIMATIKA </a:t>
            </a:r>
          </a:p>
          <a:p>
            <a:endParaRPr dirty="0" sz="3600" lang="en-ID" smtClean="0">
              <a:latin typeface="Algerian" pitchFamily="82" charset="0"/>
            </a:endParaRPr>
          </a:p>
          <a:p>
            <a:r>
              <a:rPr dirty="0" sz="3600" lang="en-ID" smtClean="0">
                <a:latin typeface="Algerian" pitchFamily="82" charset="0"/>
              </a:rPr>
              <a:t>COURSE</a:t>
            </a:r>
            <a:endParaRPr dirty="0" sz="3600" lang="en-US">
              <a:latin typeface="Algerian" pitchFamily="82" charset="0"/>
            </a:endParaRPr>
          </a:p>
        </p:txBody>
      </p:sp>
      <p:sp>
        <p:nvSpPr>
          <p:cNvPr id="1048809" name="TextBox 6"/>
          <p:cNvSpPr txBox="1"/>
          <p:nvPr/>
        </p:nvSpPr>
        <p:spPr>
          <a:xfrm>
            <a:off x="4716016" y="1779662"/>
            <a:ext cx="2880320" cy="1869440"/>
          </a:xfrm>
          <a:prstGeom prst="rect"/>
          <a:noFill/>
        </p:spPr>
        <p:txBody>
          <a:bodyPr rtlCol="0" wrap="square">
            <a:spAutoFit/>
          </a:bodyPr>
          <a:p>
            <a:r>
              <a:rPr b="1" dirty="0" sz="2400" lang="en-ID" smtClean="0"/>
              <a:t>Topic 0</a:t>
            </a:r>
            <a:r>
              <a:rPr b="1" dirty="0" sz="2400" lang="id-ID"/>
              <a:t>3</a:t>
            </a:r>
            <a:r>
              <a:rPr b="1" dirty="0" sz="2400" lang="en-ID" smtClean="0"/>
              <a:t> </a:t>
            </a:r>
          </a:p>
          <a:p>
            <a:r>
              <a:rPr dirty="0" sz="2400" lang="id-ID" smtClean="0"/>
              <a:t>Machine Learning</a:t>
            </a:r>
            <a:endParaRPr dirty="0" sz="2400" lang="en-ID" smtClean="0"/>
          </a:p>
          <a:p>
            <a:endParaRPr b="1" dirty="0" sz="2400" lang="en-ID"/>
          </a:p>
          <a:p>
            <a:r>
              <a:rPr b="1" dirty="0" sz="2400" lang="en-ID" smtClean="0"/>
              <a:t>Subtopic 0</a:t>
            </a:r>
            <a:r>
              <a:rPr b="1" dirty="0" sz="2400" lang="id-ID"/>
              <a:t>2</a:t>
            </a:r>
            <a:endParaRPr b="1" dirty="0" sz="2400" lang="en-ID" smtClean="0"/>
          </a:p>
          <a:p>
            <a:r>
              <a:rPr dirty="0" sz="2400" lang="id-ID" smtClean="0"/>
              <a:t>Data Prepocessing</a:t>
            </a:r>
            <a:endParaRPr dirty="0" sz="2400" lang="en-US"/>
          </a:p>
        </p:txBody>
      </p:sp>
      <p:grpSp>
        <p:nvGrpSpPr>
          <p:cNvPr id="25" name="Google Shape;1995;p48"/>
          <p:cNvGrpSpPr/>
          <p:nvPr/>
        </p:nvGrpSpPr>
        <p:grpSpPr>
          <a:xfrm>
            <a:off x="3920956" y="458113"/>
            <a:ext cx="802052" cy="537206"/>
            <a:chOff x="9234348" y="2174936"/>
            <a:chExt cx="537980" cy="537206"/>
          </a:xfrm>
        </p:grpSpPr>
        <p:sp>
          <p:nvSpPr>
            <p:cNvPr id="1048810" name="Google Shape;1996;p48"/>
            <p:cNvSpPr/>
            <p:nvPr/>
          </p:nvSpPr>
          <p:spPr>
            <a:xfrm>
              <a:off x="9234348" y="2174936"/>
              <a:ext cx="22800" cy="22026"/>
            </a:xfrm>
            <a:custGeom>
              <a:avLst/>
              <a:ah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1" name="Google Shape;1997;p48"/>
            <p:cNvSpPr/>
            <p:nvPr/>
          </p:nvSpPr>
          <p:spPr>
            <a:xfrm>
              <a:off x="9307181" y="2174936"/>
              <a:ext cx="25826" cy="22026"/>
            </a:xfrm>
            <a:custGeom>
              <a:avLst/>
              <a:ah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2" name="Google Shape;1998;p48"/>
            <p:cNvSpPr/>
            <p:nvPr/>
          </p:nvSpPr>
          <p:spPr>
            <a:xfrm>
              <a:off x="9380014" y="2174936"/>
              <a:ext cx="25052" cy="22026"/>
            </a:xfrm>
            <a:custGeom>
              <a:avLst/>
              <a:ah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3" name="Google Shape;1999;p48"/>
            <p:cNvSpPr/>
            <p:nvPr/>
          </p:nvSpPr>
          <p:spPr>
            <a:xfrm>
              <a:off x="9455873" y="2174936"/>
              <a:ext cx="22026" cy="22026"/>
            </a:xfrm>
            <a:custGeom>
              <a:avLst/>
              <a:ah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4" name="Google Shape;2000;p48"/>
            <p:cNvSpPr/>
            <p:nvPr/>
          </p:nvSpPr>
          <p:spPr>
            <a:xfrm>
              <a:off x="9528706" y="2174936"/>
              <a:ext cx="22026" cy="22026"/>
            </a:xfrm>
            <a:custGeom>
              <a:avLst/>
              <a:ah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5" name="Google Shape;2001;p48"/>
            <p:cNvSpPr/>
            <p:nvPr/>
          </p:nvSpPr>
          <p:spPr>
            <a:xfrm>
              <a:off x="9601539" y="2174936"/>
              <a:ext cx="25122" cy="22026"/>
            </a:xfrm>
            <a:custGeom>
              <a:avLst/>
              <a:ah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6" name="Google Shape;2002;p48"/>
            <p:cNvSpPr/>
            <p:nvPr/>
          </p:nvSpPr>
          <p:spPr>
            <a:xfrm>
              <a:off x="9674373" y="2174936"/>
              <a:ext cx="25122" cy="22026"/>
            </a:xfrm>
            <a:custGeom>
              <a:avLst/>
              <a:ah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7" name="Google Shape;2003;p48"/>
            <p:cNvSpPr/>
            <p:nvPr/>
          </p:nvSpPr>
          <p:spPr>
            <a:xfrm>
              <a:off x="9750232" y="2174936"/>
              <a:ext cx="22096" cy="22026"/>
            </a:xfrm>
            <a:custGeom>
              <a:avLst/>
              <a:ah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8" name="Google Shape;2004;p48"/>
            <p:cNvSpPr/>
            <p:nvPr/>
          </p:nvSpPr>
          <p:spPr>
            <a:xfrm>
              <a:off x="9234348" y="2247769"/>
              <a:ext cx="22800" cy="25122"/>
            </a:xfrm>
            <a:custGeom>
              <a:avLst/>
              <a:ah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19" name="Google Shape;2005;p48"/>
            <p:cNvSpPr/>
            <p:nvPr/>
          </p:nvSpPr>
          <p:spPr>
            <a:xfrm>
              <a:off x="9307181" y="2247769"/>
              <a:ext cx="25826" cy="25122"/>
            </a:xfrm>
            <a:custGeom>
              <a:avLst/>
              <a:ah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0" name="Google Shape;2006;p48"/>
            <p:cNvSpPr/>
            <p:nvPr/>
          </p:nvSpPr>
          <p:spPr>
            <a:xfrm>
              <a:off x="9380014" y="2247769"/>
              <a:ext cx="25052" cy="25122"/>
            </a:xfrm>
            <a:custGeom>
              <a:avLst/>
              <a:ah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1" name="Google Shape;2007;p48"/>
            <p:cNvSpPr/>
            <p:nvPr/>
          </p:nvSpPr>
          <p:spPr>
            <a:xfrm>
              <a:off x="9455873" y="2247769"/>
              <a:ext cx="22026" cy="25122"/>
            </a:xfrm>
            <a:custGeom>
              <a:avLst/>
              <a:ah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2" name="Google Shape;2008;p48"/>
            <p:cNvSpPr/>
            <p:nvPr/>
          </p:nvSpPr>
          <p:spPr>
            <a:xfrm>
              <a:off x="9528706" y="2247769"/>
              <a:ext cx="22026" cy="25122"/>
            </a:xfrm>
            <a:custGeom>
              <a:avLst/>
              <a:ah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3" name="Google Shape;2009;p48"/>
            <p:cNvSpPr/>
            <p:nvPr/>
          </p:nvSpPr>
          <p:spPr>
            <a:xfrm>
              <a:off x="9601539" y="2247769"/>
              <a:ext cx="25122" cy="25122"/>
            </a:xfrm>
            <a:custGeom>
              <a:avLst/>
              <a:ah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4" name="Google Shape;2010;p48"/>
            <p:cNvSpPr/>
            <p:nvPr/>
          </p:nvSpPr>
          <p:spPr>
            <a:xfrm>
              <a:off x="9674373" y="2247769"/>
              <a:ext cx="25122" cy="25122"/>
            </a:xfrm>
            <a:custGeom>
              <a:avLst/>
              <a:ah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5" name="Google Shape;2011;p48"/>
            <p:cNvSpPr/>
            <p:nvPr/>
          </p:nvSpPr>
          <p:spPr>
            <a:xfrm>
              <a:off x="9750232" y="2247769"/>
              <a:ext cx="22096" cy="25122"/>
            </a:xfrm>
            <a:custGeom>
              <a:avLst/>
              <a:ah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6" name="Google Shape;2012;p48"/>
            <p:cNvSpPr/>
            <p:nvPr/>
          </p:nvSpPr>
          <p:spPr>
            <a:xfrm>
              <a:off x="9234348" y="2319829"/>
              <a:ext cx="22800" cy="25896"/>
            </a:xfrm>
            <a:custGeom>
              <a:avLst/>
              <a:ah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7" name="Google Shape;2013;p48"/>
            <p:cNvSpPr/>
            <p:nvPr/>
          </p:nvSpPr>
          <p:spPr>
            <a:xfrm>
              <a:off x="9307181" y="2319829"/>
              <a:ext cx="25826" cy="25896"/>
            </a:xfrm>
            <a:custGeom>
              <a:avLst/>
              <a:ah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8" name="Google Shape;2014;p48"/>
            <p:cNvSpPr/>
            <p:nvPr/>
          </p:nvSpPr>
          <p:spPr>
            <a:xfrm>
              <a:off x="9380014" y="2319829"/>
              <a:ext cx="25052" cy="25896"/>
            </a:xfrm>
            <a:custGeom>
              <a:avLst/>
              <a:ah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29" name="Google Shape;2015;p48"/>
            <p:cNvSpPr/>
            <p:nvPr/>
          </p:nvSpPr>
          <p:spPr>
            <a:xfrm>
              <a:off x="9455873" y="2319829"/>
              <a:ext cx="22026" cy="25896"/>
            </a:xfrm>
            <a:custGeom>
              <a:avLst/>
              <a:ah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0" name="Google Shape;2016;p48"/>
            <p:cNvSpPr/>
            <p:nvPr/>
          </p:nvSpPr>
          <p:spPr>
            <a:xfrm>
              <a:off x="9528706" y="2319829"/>
              <a:ext cx="22026" cy="25896"/>
            </a:xfrm>
            <a:custGeom>
              <a:avLst/>
              <a:ah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1" name="Google Shape;2017;p48"/>
            <p:cNvSpPr/>
            <p:nvPr/>
          </p:nvSpPr>
          <p:spPr>
            <a:xfrm>
              <a:off x="9601539" y="2319829"/>
              <a:ext cx="25122" cy="25896"/>
            </a:xfrm>
            <a:custGeom>
              <a:avLst/>
              <a:ah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2" name="Google Shape;2018;p48"/>
            <p:cNvSpPr/>
            <p:nvPr/>
          </p:nvSpPr>
          <p:spPr>
            <a:xfrm>
              <a:off x="9674373" y="2319829"/>
              <a:ext cx="25122" cy="25896"/>
            </a:xfrm>
            <a:custGeom>
              <a:avLst/>
              <a:ah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3" name="Google Shape;2019;p48"/>
            <p:cNvSpPr/>
            <p:nvPr/>
          </p:nvSpPr>
          <p:spPr>
            <a:xfrm>
              <a:off x="9750232" y="2319829"/>
              <a:ext cx="22096" cy="25896"/>
            </a:xfrm>
            <a:custGeom>
              <a:avLst/>
              <a:ah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4" name="Google Shape;2020;p48"/>
            <p:cNvSpPr/>
            <p:nvPr/>
          </p:nvSpPr>
          <p:spPr>
            <a:xfrm>
              <a:off x="9234348" y="2395688"/>
              <a:ext cx="22800" cy="22870"/>
            </a:xfrm>
            <a:custGeom>
              <a:avLst/>
              <a:ah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5" name="Google Shape;2021;p48"/>
            <p:cNvSpPr/>
            <p:nvPr/>
          </p:nvSpPr>
          <p:spPr>
            <a:xfrm>
              <a:off x="9307181" y="2395688"/>
              <a:ext cx="25826" cy="22870"/>
            </a:xfrm>
            <a:custGeom>
              <a:avLst/>
              <a:ah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6" name="Google Shape;2022;p48"/>
            <p:cNvSpPr/>
            <p:nvPr/>
          </p:nvSpPr>
          <p:spPr>
            <a:xfrm>
              <a:off x="9380014" y="2395688"/>
              <a:ext cx="25052" cy="22870"/>
            </a:xfrm>
            <a:custGeom>
              <a:avLst/>
              <a:ah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7" name="Google Shape;2023;p48"/>
            <p:cNvSpPr/>
            <p:nvPr/>
          </p:nvSpPr>
          <p:spPr>
            <a:xfrm>
              <a:off x="9455873" y="2395688"/>
              <a:ext cx="22026" cy="22870"/>
            </a:xfrm>
            <a:custGeom>
              <a:avLst/>
              <a:ah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8" name="Google Shape;2024;p48"/>
            <p:cNvSpPr/>
            <p:nvPr/>
          </p:nvSpPr>
          <p:spPr>
            <a:xfrm>
              <a:off x="9528706" y="2395688"/>
              <a:ext cx="22026" cy="22870"/>
            </a:xfrm>
            <a:custGeom>
              <a:avLst/>
              <a:ah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39" name="Google Shape;2025;p48"/>
            <p:cNvSpPr/>
            <p:nvPr/>
          </p:nvSpPr>
          <p:spPr>
            <a:xfrm>
              <a:off x="9601539" y="2395688"/>
              <a:ext cx="25122" cy="22870"/>
            </a:xfrm>
            <a:custGeom>
              <a:avLst/>
              <a:ah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0" name="Google Shape;2026;p48"/>
            <p:cNvSpPr/>
            <p:nvPr/>
          </p:nvSpPr>
          <p:spPr>
            <a:xfrm>
              <a:off x="9674373" y="2395688"/>
              <a:ext cx="25122" cy="22870"/>
            </a:xfrm>
            <a:custGeom>
              <a:avLst/>
              <a:ah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1" name="Google Shape;2027;p48"/>
            <p:cNvSpPr/>
            <p:nvPr/>
          </p:nvSpPr>
          <p:spPr>
            <a:xfrm>
              <a:off x="9750232" y="2395688"/>
              <a:ext cx="22096" cy="22870"/>
            </a:xfrm>
            <a:custGeom>
              <a:avLst/>
              <a:ah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2" name="Google Shape;2028;p48"/>
            <p:cNvSpPr/>
            <p:nvPr/>
          </p:nvSpPr>
          <p:spPr>
            <a:xfrm>
              <a:off x="9234348" y="2468521"/>
              <a:ext cx="22800" cy="22096"/>
            </a:xfrm>
            <a:custGeom>
              <a:avLst/>
              <a:ah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3" name="Google Shape;2029;p48"/>
            <p:cNvSpPr/>
            <p:nvPr/>
          </p:nvSpPr>
          <p:spPr>
            <a:xfrm>
              <a:off x="9307181" y="2468521"/>
              <a:ext cx="25826" cy="22096"/>
            </a:xfrm>
            <a:custGeom>
              <a:avLst/>
              <a:ah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4" name="Google Shape;2030;p48"/>
            <p:cNvSpPr/>
            <p:nvPr/>
          </p:nvSpPr>
          <p:spPr>
            <a:xfrm>
              <a:off x="9380014" y="2468521"/>
              <a:ext cx="25052" cy="22096"/>
            </a:xfrm>
            <a:custGeom>
              <a:avLst/>
              <a:ah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5" name="Google Shape;2031;p48"/>
            <p:cNvSpPr/>
            <p:nvPr/>
          </p:nvSpPr>
          <p:spPr>
            <a:xfrm>
              <a:off x="9455873" y="2468521"/>
              <a:ext cx="22026" cy="22096"/>
            </a:xfrm>
            <a:custGeom>
              <a:avLst/>
              <a:ah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6" name="Google Shape;2032;p48"/>
            <p:cNvSpPr/>
            <p:nvPr/>
          </p:nvSpPr>
          <p:spPr>
            <a:xfrm>
              <a:off x="9528706" y="2468521"/>
              <a:ext cx="22026" cy="22096"/>
            </a:xfrm>
            <a:custGeom>
              <a:avLst/>
              <a:ah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7" name="Google Shape;2033;p48"/>
            <p:cNvSpPr/>
            <p:nvPr/>
          </p:nvSpPr>
          <p:spPr>
            <a:xfrm>
              <a:off x="9601539" y="2468521"/>
              <a:ext cx="25122" cy="22096"/>
            </a:xfrm>
            <a:custGeom>
              <a:avLst/>
              <a:ah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8" name="Google Shape;2034;p48"/>
            <p:cNvSpPr/>
            <p:nvPr/>
          </p:nvSpPr>
          <p:spPr>
            <a:xfrm>
              <a:off x="9674373" y="2468521"/>
              <a:ext cx="25122" cy="22096"/>
            </a:xfrm>
            <a:custGeom>
              <a:avLst/>
              <a:ah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49" name="Google Shape;2035;p48"/>
            <p:cNvSpPr/>
            <p:nvPr/>
          </p:nvSpPr>
          <p:spPr>
            <a:xfrm>
              <a:off x="9750232" y="2468521"/>
              <a:ext cx="22096" cy="22096"/>
            </a:xfrm>
            <a:custGeom>
              <a:avLst/>
              <a:ah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0" name="Google Shape;2036;p48"/>
            <p:cNvSpPr/>
            <p:nvPr/>
          </p:nvSpPr>
          <p:spPr>
            <a:xfrm>
              <a:off x="9234348" y="2541354"/>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1" name="Google Shape;2037;p48"/>
            <p:cNvSpPr/>
            <p:nvPr/>
          </p:nvSpPr>
          <p:spPr>
            <a:xfrm>
              <a:off x="9307181" y="2541354"/>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2" name="Google Shape;2038;p48"/>
            <p:cNvSpPr/>
            <p:nvPr/>
          </p:nvSpPr>
          <p:spPr>
            <a:xfrm>
              <a:off x="9380014" y="2541354"/>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3" name="Google Shape;2039;p48"/>
            <p:cNvSpPr/>
            <p:nvPr/>
          </p:nvSpPr>
          <p:spPr>
            <a:xfrm>
              <a:off x="9455873" y="2541354"/>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4" name="Google Shape;2040;p48"/>
            <p:cNvSpPr/>
            <p:nvPr/>
          </p:nvSpPr>
          <p:spPr>
            <a:xfrm>
              <a:off x="9528706" y="2541354"/>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5" name="Google Shape;2041;p48"/>
            <p:cNvSpPr/>
            <p:nvPr/>
          </p:nvSpPr>
          <p:spPr>
            <a:xfrm>
              <a:off x="9601539" y="2541354"/>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6" name="Google Shape;2042;p48"/>
            <p:cNvSpPr/>
            <p:nvPr/>
          </p:nvSpPr>
          <p:spPr>
            <a:xfrm>
              <a:off x="9674373" y="2541354"/>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7" name="Google Shape;2043;p48"/>
            <p:cNvSpPr/>
            <p:nvPr/>
          </p:nvSpPr>
          <p:spPr>
            <a:xfrm>
              <a:off x="9750232" y="2541354"/>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8" name="Google Shape;2044;p48"/>
            <p:cNvSpPr/>
            <p:nvPr/>
          </p:nvSpPr>
          <p:spPr>
            <a:xfrm>
              <a:off x="9234348" y="2614187"/>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59" name="Google Shape;2045;p48"/>
            <p:cNvSpPr/>
            <p:nvPr/>
          </p:nvSpPr>
          <p:spPr>
            <a:xfrm>
              <a:off x="9307181" y="2614187"/>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0" name="Google Shape;2046;p48"/>
            <p:cNvSpPr/>
            <p:nvPr/>
          </p:nvSpPr>
          <p:spPr>
            <a:xfrm>
              <a:off x="9380014" y="2614187"/>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1" name="Google Shape;2047;p48"/>
            <p:cNvSpPr/>
            <p:nvPr/>
          </p:nvSpPr>
          <p:spPr>
            <a:xfrm>
              <a:off x="9455873" y="2614187"/>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2" name="Google Shape;2048;p48"/>
            <p:cNvSpPr/>
            <p:nvPr/>
          </p:nvSpPr>
          <p:spPr>
            <a:xfrm>
              <a:off x="9528706" y="2614187"/>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3" name="Google Shape;2049;p48"/>
            <p:cNvSpPr/>
            <p:nvPr/>
          </p:nvSpPr>
          <p:spPr>
            <a:xfrm>
              <a:off x="9601539" y="2614187"/>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4" name="Google Shape;2050;p48"/>
            <p:cNvSpPr/>
            <p:nvPr/>
          </p:nvSpPr>
          <p:spPr>
            <a:xfrm>
              <a:off x="9674373" y="2614187"/>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5" name="Google Shape;2051;p48"/>
            <p:cNvSpPr/>
            <p:nvPr/>
          </p:nvSpPr>
          <p:spPr>
            <a:xfrm>
              <a:off x="9750232" y="2614187"/>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6" name="Google Shape;2052;p48"/>
            <p:cNvSpPr/>
            <p:nvPr/>
          </p:nvSpPr>
          <p:spPr>
            <a:xfrm>
              <a:off x="9234348" y="2690046"/>
              <a:ext cx="22800" cy="22096"/>
            </a:xfrm>
            <a:custGeom>
              <a:avLst/>
              <a:ah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7" name="Google Shape;2053;p48"/>
            <p:cNvSpPr/>
            <p:nvPr/>
          </p:nvSpPr>
          <p:spPr>
            <a:xfrm>
              <a:off x="9307181" y="2690046"/>
              <a:ext cx="25826" cy="22096"/>
            </a:xfrm>
            <a:custGeom>
              <a:avLst/>
              <a:ah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8" name="Google Shape;2054;p48"/>
            <p:cNvSpPr/>
            <p:nvPr/>
          </p:nvSpPr>
          <p:spPr>
            <a:xfrm>
              <a:off x="9380014" y="2690046"/>
              <a:ext cx="25052" cy="22096"/>
            </a:xfrm>
            <a:custGeom>
              <a:avLst/>
              <a:ah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69" name="Google Shape;2055;p48"/>
            <p:cNvSpPr/>
            <p:nvPr/>
          </p:nvSpPr>
          <p:spPr>
            <a:xfrm>
              <a:off x="9455873" y="2690046"/>
              <a:ext cx="22026" cy="22096"/>
            </a:xfrm>
            <a:custGeom>
              <a:avLst/>
              <a:ah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70" name="Google Shape;2056;p48"/>
            <p:cNvSpPr/>
            <p:nvPr/>
          </p:nvSpPr>
          <p:spPr>
            <a:xfrm>
              <a:off x="9528706" y="2690046"/>
              <a:ext cx="22026" cy="22096"/>
            </a:xfrm>
            <a:custGeom>
              <a:avLst/>
              <a:ah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71" name="Google Shape;2057;p48"/>
            <p:cNvSpPr/>
            <p:nvPr/>
          </p:nvSpPr>
          <p:spPr>
            <a:xfrm>
              <a:off x="9601539" y="2690046"/>
              <a:ext cx="25122" cy="22096"/>
            </a:xfrm>
            <a:custGeom>
              <a:avLst/>
              <a:ah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72" name="Google Shape;2058;p48"/>
            <p:cNvSpPr/>
            <p:nvPr/>
          </p:nvSpPr>
          <p:spPr>
            <a:xfrm>
              <a:off x="9674373" y="2690046"/>
              <a:ext cx="25122" cy="22096"/>
            </a:xfrm>
            <a:custGeom>
              <a:avLst/>
              <a:ah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sp>
          <p:nvSpPr>
            <p:cNvPr id="1048873" name="Google Shape;2059;p48"/>
            <p:cNvSpPr/>
            <p:nvPr/>
          </p:nvSpPr>
          <p:spPr>
            <a:xfrm>
              <a:off x="9750232" y="2690046"/>
              <a:ext cx="22096" cy="22096"/>
            </a:xfrm>
            <a:custGeom>
              <a:avLst/>
              <a:ah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53" name="Picture 73"/>
          <p:cNvPicPr>
            <a:picLocks noChangeAspect="1"/>
          </p:cNvPicPr>
          <p:nvPr/>
        </p:nvPicPr>
        <p:blipFill rotWithShape="1">
          <a:blip xmlns:r="http://schemas.openxmlformats.org/officeDocument/2006/relationships" r:embed="rId2"/>
          <a:srcRect l="5116" t="4801" r="4032" b="4567"/>
          <a:stretch>
            <a:fillRect/>
          </a:stretch>
        </p:blipFill>
        <p:spPr>
          <a:xfrm>
            <a:off x="5677111" y="53208"/>
            <a:ext cx="958129" cy="915926"/>
          </a:xfrm>
          <a:prstGeom prst="flowChartConnector"/>
          <a:ln>
            <a:noFill/>
          </a:ln>
          <a:effectLst/>
        </p:spPr>
      </p:pic>
      <p:pic>
        <p:nvPicPr>
          <p:cNvPr id="2097154" name="Picture 5" descr="C:\Users\tiocs\Downloads\Ipcn2-Aq_400x400-removebg-preview.png"/>
          <p:cNvPicPr>
            <a:picLocks noChangeAspect="1" noChangeArrowheads="1"/>
          </p:cNvPicPr>
          <p:nvPr/>
        </p:nvPicPr>
        <p:blipFill>
          <a:blip xmlns:r="http://schemas.openxmlformats.org/officeDocument/2006/relationships" r:embed="rId3"/>
          <a:srcRect/>
          <a:stretch>
            <a:fillRect/>
          </a:stretch>
        </p:blipFill>
        <p:spPr bwMode="auto">
          <a:xfrm>
            <a:off x="6635240" y="76629"/>
            <a:ext cx="869083" cy="869083"/>
          </a:xfrm>
          <a:prstGeom prst="rect"/>
          <a:noFill/>
        </p:spPr>
      </p:pic>
      <p:pic>
        <p:nvPicPr>
          <p:cNvPr id="2097155" name="image2.png"/>
          <p:cNvPicPr>
            <a:picLocks/>
          </p:cNvPicPr>
          <p:nvPr/>
        </p:nvPicPr>
        <p:blipFill>
          <a:blip xmlns:r="http://schemas.openxmlformats.org/officeDocument/2006/relationships" r:embed="rId4" cstate="print"/>
          <a:stretch>
            <a:fillRect/>
          </a:stretch>
        </p:blipFill>
        <p:spPr>
          <a:xfrm>
            <a:off x="4860032" y="58879"/>
            <a:ext cx="864096" cy="904585"/>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pic>
        <p:nvPicPr>
          <p:cNvPr id="2097188" name="Picture 2" descr="C:\Users\tiocs\OneDrive\Gambar\Screenshot\Screenshot (118).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8"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8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90"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9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pic>
        <p:nvPicPr>
          <p:cNvPr id="2097192" name="Picture 2" descr="C:\Users\tiocs\OneDrive\Gambar\Screenshot\Screenshot (119).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9" name="Rectangle 2"/>
          <p:cNvSpPr/>
          <p:nvPr/>
        </p:nvSpPr>
        <p:spPr>
          <a:xfrm>
            <a:off x="6475618" y="0"/>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3" name="image2.png"/>
          <p:cNvPicPr>
            <a:picLocks/>
          </p:cNvPicPr>
          <p:nvPr/>
        </p:nvPicPr>
        <p:blipFill>
          <a:blip xmlns:r="http://schemas.openxmlformats.org/officeDocument/2006/relationships" r:embed="rId2" cstate="print"/>
          <a:stretch>
            <a:fillRect/>
          </a:stretch>
        </p:blipFill>
        <p:spPr>
          <a:xfrm>
            <a:off x="6430002" y="51470"/>
            <a:ext cx="864096" cy="871719"/>
          </a:xfrm>
          <a:prstGeom prst="rect"/>
        </p:spPr>
      </p:pic>
      <p:pic>
        <p:nvPicPr>
          <p:cNvPr id="2097194" name="Picture 4"/>
          <p:cNvPicPr>
            <a:picLocks noChangeAspect="1"/>
          </p:cNvPicPr>
          <p:nvPr/>
        </p:nvPicPr>
        <p:blipFill rotWithShape="1">
          <a:blip xmlns:r="http://schemas.openxmlformats.org/officeDocument/2006/relationships" r:embed="rId3"/>
          <a:srcRect l="5116" t="4801" r="4032" b="4567"/>
          <a:stretch>
            <a:fillRect/>
          </a:stretch>
        </p:blipFill>
        <p:spPr>
          <a:xfrm>
            <a:off x="7228614" y="0"/>
            <a:ext cx="958129" cy="864096"/>
          </a:xfrm>
          <a:prstGeom prst="flowChartConnector"/>
          <a:ln>
            <a:noFill/>
          </a:ln>
          <a:effectLst/>
        </p:spPr>
      </p:pic>
      <p:pic>
        <p:nvPicPr>
          <p:cNvPr id="209719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67413" y="9165"/>
            <a:ext cx="869083" cy="865179"/>
          </a:xfrm>
          <a:prstGeom prst="rect"/>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2097196" name="Picture 2" descr="C:\Users\tiocs\OneDrive\Gambar\Screenshot\Screenshot (120).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97760"/>
          </a:xfrm>
          <a:prstGeom prst="rect"/>
          <a:noFill/>
        </p:spPr>
      </p:pic>
      <p:sp>
        <p:nvSpPr>
          <p:cNvPr id="1049050" name="Rectangle 3"/>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7"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98" name="Picture 5"/>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9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pic>
        <p:nvPicPr>
          <p:cNvPr id="2097200" name="Picture 2" descr="C:\Users\tiocs\OneDrive\Gambar\Screenshot\Screenshot (121).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68983"/>
          </a:xfrm>
          <a:prstGeom prst="rect"/>
          <a:noFill/>
        </p:spPr>
      </p:pic>
      <p:sp>
        <p:nvSpPr>
          <p:cNvPr id="1049051" name="Rectangle 3"/>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0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02" name="Picture 5"/>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0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pic>
        <p:nvPicPr>
          <p:cNvPr id="2097204" name="Picture 2" descr="C:\Users\tiocs\OneDrive\Gambar\Screenshot\Screenshot (122).png"/>
          <p:cNvPicPr>
            <a:picLocks noChangeAspect="1" noChangeArrowheads="1"/>
          </p:cNvPicPr>
          <p:nvPr/>
        </p:nvPicPr>
        <p:blipFill>
          <a:blip xmlns:r="http://schemas.openxmlformats.org/officeDocument/2006/relationships" r:embed="rId1"/>
          <a:srcRect/>
          <a:stretch>
            <a:fillRect/>
          </a:stretch>
        </p:blipFill>
        <p:spPr bwMode="auto">
          <a:xfrm>
            <a:off x="107504" y="361958"/>
            <a:ext cx="8856984" cy="4658063"/>
          </a:xfrm>
          <a:prstGeom prst="rect"/>
          <a:noFill/>
        </p:spPr>
      </p:pic>
      <p:sp>
        <p:nvSpPr>
          <p:cNvPr id="1049052" name="Rectangle 2"/>
          <p:cNvSpPr/>
          <p:nvPr/>
        </p:nvSpPr>
        <p:spPr>
          <a:xfrm>
            <a:off x="6444207" y="339502"/>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05"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06"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0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pic>
        <p:nvPicPr>
          <p:cNvPr id="2097208" name="Picture 2" descr="C:\Users\tiocs\OneDrive\Gambar\Screenshot\Screenshot (123).png"/>
          <p:cNvPicPr>
            <a:picLocks noChangeAspect="1" noChangeArrowheads="1"/>
          </p:cNvPicPr>
          <p:nvPr/>
        </p:nvPicPr>
        <p:blipFill>
          <a:blip xmlns:r="http://schemas.openxmlformats.org/officeDocument/2006/relationships" r:embed="rId1"/>
          <a:srcRect/>
          <a:stretch>
            <a:fillRect/>
          </a:stretch>
        </p:blipFill>
        <p:spPr bwMode="auto">
          <a:xfrm>
            <a:off x="179512" y="411510"/>
            <a:ext cx="8015536" cy="4508739"/>
          </a:xfrm>
          <a:prstGeom prst="rect"/>
          <a:noFill/>
        </p:spPr>
      </p:pic>
      <p:sp>
        <p:nvSpPr>
          <p:cNvPr id="1049053" name="Rectangle 2"/>
          <p:cNvSpPr/>
          <p:nvPr/>
        </p:nvSpPr>
        <p:spPr>
          <a:xfrm>
            <a:off x="6548834" y="123478"/>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09" name="image2.png"/>
          <p:cNvPicPr>
            <a:picLocks/>
          </p:cNvPicPr>
          <p:nvPr/>
        </p:nvPicPr>
        <p:blipFill>
          <a:blip xmlns:r="http://schemas.openxmlformats.org/officeDocument/2006/relationships" r:embed="rId2" cstate="print"/>
          <a:stretch>
            <a:fillRect/>
          </a:stretch>
        </p:blipFill>
        <p:spPr>
          <a:xfrm>
            <a:off x="6548834" y="159047"/>
            <a:ext cx="864096" cy="871719"/>
          </a:xfrm>
          <a:prstGeom prst="rect"/>
        </p:spPr>
      </p:pic>
      <p:pic>
        <p:nvPicPr>
          <p:cNvPr id="2097210" name="Picture 4"/>
          <p:cNvPicPr>
            <a:picLocks noChangeAspect="1"/>
          </p:cNvPicPr>
          <p:nvPr/>
        </p:nvPicPr>
        <p:blipFill rotWithShape="1">
          <a:blip xmlns:r="http://schemas.openxmlformats.org/officeDocument/2006/relationships" r:embed="rId3"/>
          <a:srcRect l="5116" t="4801" r="4032" b="4567"/>
          <a:stretch>
            <a:fillRect/>
          </a:stretch>
        </p:blipFill>
        <p:spPr>
          <a:xfrm>
            <a:off x="7351410" y="153772"/>
            <a:ext cx="958129" cy="864096"/>
          </a:xfrm>
          <a:prstGeom prst="flowChartConnector"/>
          <a:ln>
            <a:noFill/>
          </a:ln>
          <a:effectLst/>
        </p:spPr>
      </p:pic>
      <p:pic>
        <p:nvPicPr>
          <p:cNvPr id="209721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309539" y="159047"/>
            <a:ext cx="869083" cy="865179"/>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212" name="Picture 2" descr="C:\Users\tiocs\OneDrive\Gambar\Screenshot\Screenshot (124).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54" name="Rectangle 2"/>
          <p:cNvSpPr/>
          <p:nvPr/>
        </p:nvSpPr>
        <p:spPr>
          <a:xfrm>
            <a:off x="6557301" y="30593"/>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13" name="image2.png"/>
          <p:cNvPicPr>
            <a:picLocks/>
          </p:cNvPicPr>
          <p:nvPr/>
        </p:nvPicPr>
        <p:blipFill>
          <a:blip xmlns:r="http://schemas.openxmlformats.org/officeDocument/2006/relationships" r:embed="rId2" cstate="print"/>
          <a:stretch>
            <a:fillRect/>
          </a:stretch>
        </p:blipFill>
        <p:spPr>
          <a:xfrm>
            <a:off x="6516216" y="30593"/>
            <a:ext cx="864096" cy="871719"/>
          </a:xfrm>
          <a:prstGeom prst="rect"/>
        </p:spPr>
      </p:pic>
      <p:pic>
        <p:nvPicPr>
          <p:cNvPr id="2097214" name="Picture 4"/>
          <p:cNvPicPr>
            <a:picLocks noChangeAspect="1"/>
          </p:cNvPicPr>
          <p:nvPr/>
        </p:nvPicPr>
        <p:blipFill rotWithShape="1">
          <a:blip xmlns:r="http://schemas.openxmlformats.org/officeDocument/2006/relationships" r:embed="rId3"/>
          <a:srcRect l="5116" t="4801" r="4032" b="4567"/>
          <a:stretch>
            <a:fillRect/>
          </a:stretch>
        </p:blipFill>
        <p:spPr>
          <a:xfrm>
            <a:off x="7359877" y="22622"/>
            <a:ext cx="958129" cy="864096"/>
          </a:xfrm>
          <a:prstGeom prst="flowChartConnector"/>
          <a:ln>
            <a:noFill/>
          </a:ln>
          <a:effectLst/>
        </p:spPr>
      </p:pic>
      <p:pic>
        <p:nvPicPr>
          <p:cNvPr id="209721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318006" y="37133"/>
            <a:ext cx="869083" cy="865179"/>
          </a:xfrm>
          <a:prstGeom prst="rect"/>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pic>
        <p:nvPicPr>
          <p:cNvPr id="2097216" name="Picture 2" descr="C:\Users\tiocs\OneDrive\Gambar\Screenshot\Screenshot (125).png"/>
          <p:cNvPicPr>
            <a:picLocks noChangeAspect="1" noChangeArrowheads="1"/>
          </p:cNvPicPr>
          <p:nvPr/>
        </p:nvPicPr>
        <p:blipFill>
          <a:blip xmlns:r="http://schemas.openxmlformats.org/officeDocument/2006/relationships" r:embed="rId1"/>
          <a:srcRect/>
          <a:stretch>
            <a:fillRect/>
          </a:stretch>
        </p:blipFill>
        <p:spPr bwMode="auto">
          <a:xfrm>
            <a:off x="107504" y="411510"/>
            <a:ext cx="8928992" cy="4608512"/>
          </a:xfrm>
          <a:prstGeom prst="rect"/>
          <a:noFill/>
        </p:spPr>
      </p:pic>
      <p:sp>
        <p:nvSpPr>
          <p:cNvPr id="1049055"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17"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18"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1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pic>
        <p:nvPicPr>
          <p:cNvPr id="2097220" name="Picture 2" descr="C:\Users\tiocs\OneDrive\Gambar\Screenshot\Screenshot (126).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56"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22"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2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pic>
        <p:nvPicPr>
          <p:cNvPr id="2097224" name="Picture 2" descr="C:\Users\tiocs\OneDrive\Gambar\Screenshot\Screenshot (127).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66257"/>
          </a:xfrm>
          <a:prstGeom prst="rect"/>
          <a:noFill/>
        </p:spPr>
      </p:pic>
      <p:sp>
        <p:nvSpPr>
          <p:cNvPr id="1049057"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5" name="Picture 3"/>
          <p:cNvPicPr>
            <a:picLocks noChangeAspect="1"/>
          </p:cNvPicPr>
          <p:nvPr/>
        </p:nvPicPr>
        <p:blipFill rotWithShape="1">
          <a:blip xmlns:r="http://schemas.openxmlformats.org/officeDocument/2006/relationships" r:embed="rId2"/>
          <a:srcRect l="5116" t="4801" r="4032" b="4567"/>
          <a:stretch>
            <a:fillRect/>
          </a:stretch>
        </p:blipFill>
        <p:spPr>
          <a:xfrm>
            <a:off x="7228615" y="347125"/>
            <a:ext cx="958129" cy="864096"/>
          </a:xfrm>
          <a:prstGeom prst="flowChartConnector"/>
          <a:ln>
            <a:noFill/>
          </a:ln>
          <a:effectLst/>
        </p:spPr>
      </p:pic>
      <p:pic>
        <p:nvPicPr>
          <p:cNvPr id="2097226" name="image2.png"/>
          <p:cNvPicPr>
            <a:picLocks/>
          </p:cNvPicPr>
          <p:nvPr/>
        </p:nvPicPr>
        <p:blipFill>
          <a:blip xmlns:r="http://schemas.openxmlformats.org/officeDocument/2006/relationships" r:embed="rId3" cstate="print"/>
          <a:stretch>
            <a:fillRect/>
          </a:stretch>
        </p:blipFill>
        <p:spPr>
          <a:xfrm>
            <a:off x="6415938" y="339502"/>
            <a:ext cx="864096" cy="871719"/>
          </a:xfrm>
          <a:prstGeom prst="rect"/>
        </p:spPr>
      </p:pic>
      <p:pic>
        <p:nvPicPr>
          <p:cNvPr id="209722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0" name="Shape 1898"/>
        <p:cNvGrpSpPr/>
        <p:nvPr/>
      </p:nvGrpSpPr>
      <p:grpSpPr>
        <a:xfrm>
          <a:off x="0" y="0"/>
          <a:ext cx="0" cy="0"/>
          <a:chOff x="0" y="0"/>
          <a:chExt cx="0" cy="0"/>
        </a:xfrm>
      </p:grpSpPr>
      <p:grpSp>
        <p:nvGrpSpPr>
          <p:cNvPr id="71" name="Google Shape;1899;p48"/>
          <p:cNvGrpSpPr/>
          <p:nvPr/>
        </p:nvGrpSpPr>
        <p:grpSpPr>
          <a:xfrm>
            <a:off x="8284473" y="2571761"/>
            <a:ext cx="537980" cy="537206"/>
            <a:chOff x="9234348" y="2174936"/>
            <a:chExt cx="537980" cy="537206"/>
          </a:xfrm>
        </p:grpSpPr>
        <p:sp>
          <p:nvSpPr>
            <p:cNvPr id="1048881" name="Google Shape;1900;p48"/>
            <p:cNvSpPr/>
            <p:nvPr/>
          </p:nvSpPr>
          <p:spPr>
            <a:xfrm>
              <a:off x="9234348" y="2174936"/>
              <a:ext cx="22800" cy="22026"/>
            </a:xfrm>
            <a:custGeom>
              <a:avLst/>
              <a:ah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2" name="Google Shape;1901;p48"/>
            <p:cNvSpPr/>
            <p:nvPr/>
          </p:nvSpPr>
          <p:spPr>
            <a:xfrm>
              <a:off x="9307181" y="2174936"/>
              <a:ext cx="25826" cy="22026"/>
            </a:xfrm>
            <a:custGeom>
              <a:avLst/>
              <a:ah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3" name="Google Shape;1902;p48"/>
            <p:cNvSpPr/>
            <p:nvPr/>
          </p:nvSpPr>
          <p:spPr>
            <a:xfrm>
              <a:off x="9380014" y="2174936"/>
              <a:ext cx="25052" cy="22026"/>
            </a:xfrm>
            <a:custGeom>
              <a:avLst/>
              <a:ah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4" name="Google Shape;1903;p48"/>
            <p:cNvSpPr/>
            <p:nvPr/>
          </p:nvSpPr>
          <p:spPr>
            <a:xfrm>
              <a:off x="9455873" y="2174936"/>
              <a:ext cx="22026" cy="22026"/>
            </a:xfrm>
            <a:custGeom>
              <a:avLst/>
              <a:ah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5" name="Google Shape;1904;p48"/>
            <p:cNvSpPr/>
            <p:nvPr/>
          </p:nvSpPr>
          <p:spPr>
            <a:xfrm>
              <a:off x="9528706" y="2174936"/>
              <a:ext cx="22026" cy="22026"/>
            </a:xfrm>
            <a:custGeom>
              <a:avLst/>
              <a:ah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6" name="Google Shape;1905;p48"/>
            <p:cNvSpPr/>
            <p:nvPr/>
          </p:nvSpPr>
          <p:spPr>
            <a:xfrm>
              <a:off x="9601539" y="2174936"/>
              <a:ext cx="25122" cy="22026"/>
            </a:xfrm>
            <a:custGeom>
              <a:avLst/>
              <a:ah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7" name="Google Shape;1906;p48"/>
            <p:cNvSpPr/>
            <p:nvPr/>
          </p:nvSpPr>
          <p:spPr>
            <a:xfrm>
              <a:off x="9674373" y="2174936"/>
              <a:ext cx="25122" cy="22026"/>
            </a:xfrm>
            <a:custGeom>
              <a:avLst/>
              <a:ah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8" name="Google Shape;1907;p48"/>
            <p:cNvSpPr/>
            <p:nvPr/>
          </p:nvSpPr>
          <p:spPr>
            <a:xfrm>
              <a:off x="9750232" y="2174936"/>
              <a:ext cx="22096" cy="22026"/>
            </a:xfrm>
            <a:custGeom>
              <a:avLst/>
              <a:ah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89" name="Google Shape;1908;p48"/>
            <p:cNvSpPr/>
            <p:nvPr/>
          </p:nvSpPr>
          <p:spPr>
            <a:xfrm>
              <a:off x="9234348" y="2247769"/>
              <a:ext cx="22800" cy="25122"/>
            </a:xfrm>
            <a:custGeom>
              <a:avLst/>
              <a:ah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0" name="Google Shape;1909;p48"/>
            <p:cNvSpPr/>
            <p:nvPr/>
          </p:nvSpPr>
          <p:spPr>
            <a:xfrm>
              <a:off x="9307181" y="2247769"/>
              <a:ext cx="25826" cy="25122"/>
            </a:xfrm>
            <a:custGeom>
              <a:avLst/>
              <a:ah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1" name="Google Shape;1910;p48"/>
            <p:cNvSpPr/>
            <p:nvPr/>
          </p:nvSpPr>
          <p:spPr>
            <a:xfrm>
              <a:off x="9380014" y="2247769"/>
              <a:ext cx="25052" cy="25122"/>
            </a:xfrm>
            <a:custGeom>
              <a:avLst/>
              <a:ah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2" name="Google Shape;1911;p48"/>
            <p:cNvSpPr/>
            <p:nvPr/>
          </p:nvSpPr>
          <p:spPr>
            <a:xfrm>
              <a:off x="9455873" y="2247769"/>
              <a:ext cx="22026" cy="25122"/>
            </a:xfrm>
            <a:custGeom>
              <a:avLst/>
              <a:ah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3" name="Google Shape;1912;p48"/>
            <p:cNvSpPr/>
            <p:nvPr/>
          </p:nvSpPr>
          <p:spPr>
            <a:xfrm>
              <a:off x="9528706" y="2247769"/>
              <a:ext cx="22026" cy="25122"/>
            </a:xfrm>
            <a:custGeom>
              <a:avLst/>
              <a:ah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4" name="Google Shape;1913;p48"/>
            <p:cNvSpPr/>
            <p:nvPr/>
          </p:nvSpPr>
          <p:spPr>
            <a:xfrm>
              <a:off x="9601539" y="2247769"/>
              <a:ext cx="25122" cy="25122"/>
            </a:xfrm>
            <a:custGeom>
              <a:avLst/>
              <a:ah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5" name="Google Shape;1914;p48"/>
            <p:cNvSpPr/>
            <p:nvPr/>
          </p:nvSpPr>
          <p:spPr>
            <a:xfrm>
              <a:off x="9674373" y="2247769"/>
              <a:ext cx="25122" cy="25122"/>
            </a:xfrm>
            <a:custGeom>
              <a:avLst/>
              <a:ah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6" name="Google Shape;1915;p48"/>
            <p:cNvSpPr/>
            <p:nvPr/>
          </p:nvSpPr>
          <p:spPr>
            <a:xfrm>
              <a:off x="9750232" y="2247769"/>
              <a:ext cx="22096" cy="25122"/>
            </a:xfrm>
            <a:custGeom>
              <a:avLst/>
              <a:ah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7" name="Google Shape;1916;p48"/>
            <p:cNvSpPr/>
            <p:nvPr/>
          </p:nvSpPr>
          <p:spPr>
            <a:xfrm>
              <a:off x="9234348" y="2319829"/>
              <a:ext cx="22800" cy="25896"/>
            </a:xfrm>
            <a:custGeom>
              <a:avLst/>
              <a:ah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8" name="Google Shape;1917;p48"/>
            <p:cNvSpPr/>
            <p:nvPr/>
          </p:nvSpPr>
          <p:spPr>
            <a:xfrm>
              <a:off x="9307181" y="2319829"/>
              <a:ext cx="25826" cy="25896"/>
            </a:xfrm>
            <a:custGeom>
              <a:avLst/>
              <a:ah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899" name="Google Shape;1918;p48"/>
            <p:cNvSpPr/>
            <p:nvPr/>
          </p:nvSpPr>
          <p:spPr>
            <a:xfrm>
              <a:off x="9380014" y="2319829"/>
              <a:ext cx="25052" cy="25896"/>
            </a:xfrm>
            <a:custGeom>
              <a:avLst/>
              <a:ah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0" name="Google Shape;1919;p48"/>
            <p:cNvSpPr/>
            <p:nvPr/>
          </p:nvSpPr>
          <p:spPr>
            <a:xfrm>
              <a:off x="9455873" y="2319829"/>
              <a:ext cx="22026" cy="25896"/>
            </a:xfrm>
            <a:custGeom>
              <a:avLst/>
              <a:ah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1" name="Google Shape;1920;p48"/>
            <p:cNvSpPr/>
            <p:nvPr/>
          </p:nvSpPr>
          <p:spPr>
            <a:xfrm>
              <a:off x="9528706" y="2319829"/>
              <a:ext cx="22026" cy="25896"/>
            </a:xfrm>
            <a:custGeom>
              <a:avLst/>
              <a:ah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2" name="Google Shape;1921;p48"/>
            <p:cNvSpPr/>
            <p:nvPr/>
          </p:nvSpPr>
          <p:spPr>
            <a:xfrm>
              <a:off x="9601539" y="2319829"/>
              <a:ext cx="25122" cy="25896"/>
            </a:xfrm>
            <a:custGeom>
              <a:avLst/>
              <a:ah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3" name="Google Shape;1922;p48"/>
            <p:cNvSpPr/>
            <p:nvPr/>
          </p:nvSpPr>
          <p:spPr>
            <a:xfrm>
              <a:off x="9674373" y="2319829"/>
              <a:ext cx="25122" cy="25896"/>
            </a:xfrm>
            <a:custGeom>
              <a:avLst/>
              <a:ah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4" name="Google Shape;1923;p48"/>
            <p:cNvSpPr/>
            <p:nvPr/>
          </p:nvSpPr>
          <p:spPr>
            <a:xfrm>
              <a:off x="9750232" y="2319829"/>
              <a:ext cx="22096" cy="25896"/>
            </a:xfrm>
            <a:custGeom>
              <a:avLst/>
              <a:ah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5" name="Google Shape;1924;p48"/>
            <p:cNvSpPr/>
            <p:nvPr/>
          </p:nvSpPr>
          <p:spPr>
            <a:xfrm>
              <a:off x="9234348" y="2395688"/>
              <a:ext cx="22800" cy="22870"/>
            </a:xfrm>
            <a:custGeom>
              <a:avLst/>
              <a:ah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6" name="Google Shape;1925;p48"/>
            <p:cNvSpPr/>
            <p:nvPr/>
          </p:nvSpPr>
          <p:spPr>
            <a:xfrm>
              <a:off x="9307181" y="2395688"/>
              <a:ext cx="25826" cy="22870"/>
            </a:xfrm>
            <a:custGeom>
              <a:avLst/>
              <a:ah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7" name="Google Shape;1926;p48"/>
            <p:cNvSpPr/>
            <p:nvPr/>
          </p:nvSpPr>
          <p:spPr>
            <a:xfrm>
              <a:off x="9380014" y="2395688"/>
              <a:ext cx="25052" cy="22870"/>
            </a:xfrm>
            <a:custGeom>
              <a:avLst/>
              <a:ah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8" name="Google Shape;1927;p48"/>
            <p:cNvSpPr/>
            <p:nvPr/>
          </p:nvSpPr>
          <p:spPr>
            <a:xfrm>
              <a:off x="9455873" y="2395688"/>
              <a:ext cx="22026" cy="22870"/>
            </a:xfrm>
            <a:custGeom>
              <a:avLst/>
              <a:ah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09" name="Google Shape;1928;p48"/>
            <p:cNvSpPr/>
            <p:nvPr/>
          </p:nvSpPr>
          <p:spPr>
            <a:xfrm>
              <a:off x="9528706" y="2395688"/>
              <a:ext cx="22026" cy="22870"/>
            </a:xfrm>
            <a:custGeom>
              <a:avLst/>
              <a:ah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0" name="Google Shape;1929;p48"/>
            <p:cNvSpPr/>
            <p:nvPr/>
          </p:nvSpPr>
          <p:spPr>
            <a:xfrm>
              <a:off x="9601539" y="2395688"/>
              <a:ext cx="25122" cy="22870"/>
            </a:xfrm>
            <a:custGeom>
              <a:avLst/>
              <a:ah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1" name="Google Shape;1930;p48"/>
            <p:cNvSpPr/>
            <p:nvPr/>
          </p:nvSpPr>
          <p:spPr>
            <a:xfrm>
              <a:off x="9674373" y="2395688"/>
              <a:ext cx="25122" cy="22870"/>
            </a:xfrm>
            <a:custGeom>
              <a:avLst/>
              <a:ah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2" name="Google Shape;1931;p48"/>
            <p:cNvSpPr/>
            <p:nvPr/>
          </p:nvSpPr>
          <p:spPr>
            <a:xfrm>
              <a:off x="9750232" y="2395688"/>
              <a:ext cx="22096" cy="22870"/>
            </a:xfrm>
            <a:custGeom>
              <a:avLst/>
              <a:ah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3" name="Google Shape;1932;p48"/>
            <p:cNvSpPr/>
            <p:nvPr/>
          </p:nvSpPr>
          <p:spPr>
            <a:xfrm>
              <a:off x="9234348" y="2468521"/>
              <a:ext cx="22800" cy="22096"/>
            </a:xfrm>
            <a:custGeom>
              <a:avLst/>
              <a:ah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4" name="Google Shape;1933;p48"/>
            <p:cNvSpPr/>
            <p:nvPr/>
          </p:nvSpPr>
          <p:spPr>
            <a:xfrm>
              <a:off x="9307181" y="2468521"/>
              <a:ext cx="25826" cy="22096"/>
            </a:xfrm>
            <a:custGeom>
              <a:avLst/>
              <a:ah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5" name="Google Shape;1934;p48"/>
            <p:cNvSpPr/>
            <p:nvPr/>
          </p:nvSpPr>
          <p:spPr>
            <a:xfrm>
              <a:off x="9380014" y="2468521"/>
              <a:ext cx="25052" cy="22096"/>
            </a:xfrm>
            <a:custGeom>
              <a:avLst/>
              <a:ah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6" name="Google Shape;1935;p48"/>
            <p:cNvSpPr/>
            <p:nvPr/>
          </p:nvSpPr>
          <p:spPr>
            <a:xfrm>
              <a:off x="9455873" y="2468521"/>
              <a:ext cx="22026" cy="22096"/>
            </a:xfrm>
            <a:custGeom>
              <a:avLst/>
              <a:ah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7" name="Google Shape;1936;p48"/>
            <p:cNvSpPr/>
            <p:nvPr/>
          </p:nvSpPr>
          <p:spPr>
            <a:xfrm>
              <a:off x="9528706" y="2468521"/>
              <a:ext cx="22026" cy="22096"/>
            </a:xfrm>
            <a:custGeom>
              <a:avLst/>
              <a:ah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8" name="Google Shape;1937;p48"/>
            <p:cNvSpPr/>
            <p:nvPr/>
          </p:nvSpPr>
          <p:spPr>
            <a:xfrm>
              <a:off x="9601539" y="2468521"/>
              <a:ext cx="25122" cy="22096"/>
            </a:xfrm>
            <a:custGeom>
              <a:avLst/>
              <a:ah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19" name="Google Shape;1938;p48"/>
            <p:cNvSpPr/>
            <p:nvPr/>
          </p:nvSpPr>
          <p:spPr>
            <a:xfrm>
              <a:off x="9674373" y="2468521"/>
              <a:ext cx="25122" cy="22096"/>
            </a:xfrm>
            <a:custGeom>
              <a:avLst/>
              <a:ah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0" name="Google Shape;1939;p48"/>
            <p:cNvSpPr/>
            <p:nvPr/>
          </p:nvSpPr>
          <p:spPr>
            <a:xfrm>
              <a:off x="9750232" y="2468521"/>
              <a:ext cx="22096" cy="22096"/>
            </a:xfrm>
            <a:custGeom>
              <a:avLst/>
              <a:ah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1" name="Google Shape;1940;p48"/>
            <p:cNvSpPr/>
            <p:nvPr/>
          </p:nvSpPr>
          <p:spPr>
            <a:xfrm>
              <a:off x="9234348" y="2541354"/>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2" name="Google Shape;1941;p48"/>
            <p:cNvSpPr/>
            <p:nvPr/>
          </p:nvSpPr>
          <p:spPr>
            <a:xfrm>
              <a:off x="9307181" y="2541354"/>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3" name="Google Shape;1942;p48"/>
            <p:cNvSpPr/>
            <p:nvPr/>
          </p:nvSpPr>
          <p:spPr>
            <a:xfrm>
              <a:off x="9380014" y="2541354"/>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4" name="Google Shape;1943;p48"/>
            <p:cNvSpPr/>
            <p:nvPr/>
          </p:nvSpPr>
          <p:spPr>
            <a:xfrm>
              <a:off x="9455873" y="2541354"/>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5" name="Google Shape;1944;p48"/>
            <p:cNvSpPr/>
            <p:nvPr/>
          </p:nvSpPr>
          <p:spPr>
            <a:xfrm>
              <a:off x="9528706" y="2541354"/>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6" name="Google Shape;1945;p48"/>
            <p:cNvSpPr/>
            <p:nvPr/>
          </p:nvSpPr>
          <p:spPr>
            <a:xfrm>
              <a:off x="9601539" y="2541354"/>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7" name="Google Shape;1946;p48"/>
            <p:cNvSpPr/>
            <p:nvPr/>
          </p:nvSpPr>
          <p:spPr>
            <a:xfrm>
              <a:off x="9674373" y="2541354"/>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8" name="Google Shape;1947;p48"/>
            <p:cNvSpPr/>
            <p:nvPr/>
          </p:nvSpPr>
          <p:spPr>
            <a:xfrm>
              <a:off x="9750232" y="2541354"/>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29" name="Google Shape;1948;p48"/>
            <p:cNvSpPr/>
            <p:nvPr/>
          </p:nvSpPr>
          <p:spPr>
            <a:xfrm>
              <a:off x="9234348" y="2614187"/>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0" name="Google Shape;1949;p48"/>
            <p:cNvSpPr/>
            <p:nvPr/>
          </p:nvSpPr>
          <p:spPr>
            <a:xfrm>
              <a:off x="9307181" y="2614187"/>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1" name="Google Shape;1950;p48"/>
            <p:cNvSpPr/>
            <p:nvPr/>
          </p:nvSpPr>
          <p:spPr>
            <a:xfrm>
              <a:off x="9380014" y="2614187"/>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2" name="Google Shape;1951;p48"/>
            <p:cNvSpPr/>
            <p:nvPr/>
          </p:nvSpPr>
          <p:spPr>
            <a:xfrm>
              <a:off x="9455873" y="2614187"/>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3" name="Google Shape;1952;p48"/>
            <p:cNvSpPr/>
            <p:nvPr/>
          </p:nvSpPr>
          <p:spPr>
            <a:xfrm>
              <a:off x="9528706" y="2614187"/>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4" name="Google Shape;1953;p48"/>
            <p:cNvSpPr/>
            <p:nvPr/>
          </p:nvSpPr>
          <p:spPr>
            <a:xfrm>
              <a:off x="9601539" y="2614187"/>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5" name="Google Shape;1954;p48"/>
            <p:cNvSpPr/>
            <p:nvPr/>
          </p:nvSpPr>
          <p:spPr>
            <a:xfrm>
              <a:off x="9674373" y="2614187"/>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6" name="Google Shape;1955;p48"/>
            <p:cNvSpPr/>
            <p:nvPr/>
          </p:nvSpPr>
          <p:spPr>
            <a:xfrm>
              <a:off x="9750232" y="2614187"/>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7" name="Google Shape;1956;p48"/>
            <p:cNvSpPr/>
            <p:nvPr/>
          </p:nvSpPr>
          <p:spPr>
            <a:xfrm>
              <a:off x="9234348" y="2690046"/>
              <a:ext cx="22800" cy="22096"/>
            </a:xfrm>
            <a:custGeom>
              <a:avLst/>
              <a:ah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8" name="Google Shape;1957;p48"/>
            <p:cNvSpPr/>
            <p:nvPr/>
          </p:nvSpPr>
          <p:spPr>
            <a:xfrm>
              <a:off x="9307181" y="2690046"/>
              <a:ext cx="25826" cy="22096"/>
            </a:xfrm>
            <a:custGeom>
              <a:avLst/>
              <a:ah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39" name="Google Shape;1958;p48"/>
            <p:cNvSpPr/>
            <p:nvPr/>
          </p:nvSpPr>
          <p:spPr>
            <a:xfrm>
              <a:off x="9380014" y="2690046"/>
              <a:ext cx="25052" cy="22096"/>
            </a:xfrm>
            <a:custGeom>
              <a:avLst/>
              <a:ah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0" name="Google Shape;1959;p48"/>
            <p:cNvSpPr/>
            <p:nvPr/>
          </p:nvSpPr>
          <p:spPr>
            <a:xfrm>
              <a:off x="9455873" y="2690046"/>
              <a:ext cx="22026" cy="22096"/>
            </a:xfrm>
            <a:custGeom>
              <a:avLst/>
              <a:ah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1" name="Google Shape;1960;p48"/>
            <p:cNvSpPr/>
            <p:nvPr/>
          </p:nvSpPr>
          <p:spPr>
            <a:xfrm>
              <a:off x="9528706" y="2690046"/>
              <a:ext cx="22026" cy="22096"/>
            </a:xfrm>
            <a:custGeom>
              <a:avLst/>
              <a:ah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2" name="Google Shape;1961;p48"/>
            <p:cNvSpPr/>
            <p:nvPr/>
          </p:nvSpPr>
          <p:spPr>
            <a:xfrm>
              <a:off x="9601539" y="2690046"/>
              <a:ext cx="25122" cy="22096"/>
            </a:xfrm>
            <a:custGeom>
              <a:avLst/>
              <a:ah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3" name="Google Shape;1962;p48"/>
            <p:cNvSpPr/>
            <p:nvPr/>
          </p:nvSpPr>
          <p:spPr>
            <a:xfrm>
              <a:off x="9674373" y="2690046"/>
              <a:ext cx="25122" cy="22096"/>
            </a:xfrm>
            <a:custGeom>
              <a:avLst/>
              <a:ah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4" name="Google Shape;1963;p48"/>
            <p:cNvSpPr/>
            <p:nvPr/>
          </p:nvSpPr>
          <p:spPr>
            <a:xfrm>
              <a:off x="9750232" y="2690046"/>
              <a:ext cx="22096" cy="22096"/>
            </a:xfrm>
            <a:custGeom>
              <a:avLst/>
              <a:ah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72" name="Google Shape;1966;p48"/>
          <p:cNvGrpSpPr/>
          <p:nvPr/>
        </p:nvGrpSpPr>
        <p:grpSpPr>
          <a:xfrm>
            <a:off x="8084160" y="782685"/>
            <a:ext cx="693480" cy="693481"/>
            <a:chOff x="2753179" y="2741260"/>
            <a:chExt cx="587695" cy="587695"/>
          </a:xfrm>
        </p:grpSpPr>
        <p:sp>
          <p:nvSpPr>
            <p:cNvPr id="1048945" name="Google Shape;1967;p48"/>
            <p:cNvSpPr/>
            <p:nvPr/>
          </p:nvSpPr>
          <p:spPr>
            <a:xfrm>
              <a:off x="2772051" y="2760132"/>
              <a:ext cx="568823" cy="568823"/>
            </a:xfrm>
            <a:custGeom>
              <a:avLst/>
              <a:ah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rgbClr val="FFFFFF"/>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6" name="Google Shape;1968;p48"/>
            <p:cNvSpPr/>
            <p:nvPr/>
          </p:nvSpPr>
          <p:spPr>
            <a:xfrm>
              <a:off x="3145819" y="2741260"/>
              <a:ext cx="108652" cy="108591"/>
            </a:xfrm>
            <a:custGeom>
              <a:avLst/>
              <a:ah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47" name="Google Shape;1969;p48"/>
            <p:cNvSpPr/>
            <p:nvPr/>
          </p:nvSpPr>
          <p:spPr>
            <a:xfrm>
              <a:off x="2753179" y="3131308"/>
              <a:ext cx="105999" cy="108591"/>
            </a:xfrm>
            <a:custGeom>
              <a:avLst/>
              <a:ah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48" name="Google Shape;1970;p48"/>
          <p:cNvSpPr/>
          <p:nvPr/>
        </p:nvSpPr>
        <p:spPr>
          <a:xfrm rot="-1431438">
            <a:off x="8237228" y="863902"/>
            <a:ext cx="221066" cy="252535"/>
          </a:xfrm>
          <a:custGeom>
            <a:avLst/>
            <a:ah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73" name="Google Shape;1971;p48"/>
          <p:cNvGrpSpPr/>
          <p:nvPr/>
        </p:nvGrpSpPr>
        <p:grpSpPr>
          <a:xfrm rot="5400000">
            <a:off x="7654244" y="3383121"/>
            <a:ext cx="1197459" cy="265961"/>
            <a:chOff x="6182269" y="1262346"/>
            <a:chExt cx="1197459" cy="265961"/>
          </a:xfrm>
        </p:grpSpPr>
        <p:sp>
          <p:nvSpPr>
            <p:cNvPr id="1048949" name="Google Shape;1972;p48"/>
            <p:cNvSpPr/>
            <p:nvPr/>
          </p:nvSpPr>
          <p:spPr>
            <a:xfrm>
              <a:off x="6182269" y="1262346"/>
              <a:ext cx="1197459" cy="265961"/>
            </a:xfrm>
            <a:custGeom>
              <a:avLst/>
              <a:ah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0" name="Google Shape;1973;p48"/>
            <p:cNvSpPr/>
            <p:nvPr/>
          </p:nvSpPr>
          <p:spPr>
            <a:xfrm>
              <a:off x="6182269" y="1471027"/>
              <a:ext cx="54688" cy="57280"/>
            </a:xfrm>
            <a:custGeom>
              <a:avLst/>
              <a:ah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1" name="Google Shape;1974;p48"/>
            <p:cNvSpPr/>
            <p:nvPr/>
          </p:nvSpPr>
          <p:spPr>
            <a:xfrm>
              <a:off x="6182269" y="1403436"/>
              <a:ext cx="124871" cy="124871"/>
            </a:xfrm>
            <a:custGeom>
              <a:avLst/>
              <a:ah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2" name="Google Shape;1975;p48"/>
            <p:cNvSpPr/>
            <p:nvPr/>
          </p:nvSpPr>
          <p:spPr>
            <a:xfrm>
              <a:off x="6182269" y="1335845"/>
              <a:ext cx="192462" cy="192462"/>
            </a:xfrm>
            <a:custGeom>
              <a:avLst/>
              <a:ah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3" name="Google Shape;1976;p48"/>
            <p:cNvSpPr/>
            <p:nvPr/>
          </p:nvSpPr>
          <p:spPr>
            <a:xfrm>
              <a:off x="6182269" y="1268194"/>
              <a:ext cx="260052" cy="260113"/>
            </a:xfrm>
            <a:custGeom>
              <a:avLst/>
              <a:ah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4" name="Google Shape;1977;p48"/>
            <p:cNvSpPr/>
            <p:nvPr/>
          </p:nvSpPr>
          <p:spPr>
            <a:xfrm>
              <a:off x="6228394" y="1262346"/>
              <a:ext cx="281578" cy="265961"/>
            </a:xfrm>
            <a:custGeom>
              <a:avLst/>
              <a:ahLst/>
              <a:rect l="l" t="t" r="r" b="b"/>
              <a:pathLst>
                <a:path w="4670" h="4411" extrusionOk="0">
                  <a:moveTo>
                    <a:pt x="1" y="1"/>
                  </a:moveTo>
                  <a:lnTo>
                    <a:pt x="4400" y="4410"/>
                  </a:lnTo>
                  <a:lnTo>
                    <a:pt x="4669"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5" name="Google Shape;1978;p48"/>
            <p:cNvSpPr/>
            <p:nvPr/>
          </p:nvSpPr>
          <p:spPr>
            <a:xfrm>
              <a:off x="6296045" y="1262346"/>
              <a:ext cx="282181" cy="265961"/>
            </a:xfrm>
            <a:custGeom>
              <a:avLst/>
              <a:ahLst/>
              <a:rect l="l" t="t" r="r" b="b"/>
              <a:pathLst>
                <a:path w="4680" h="4411" extrusionOk="0">
                  <a:moveTo>
                    <a:pt x="0" y="1"/>
                  </a:moveTo>
                  <a:lnTo>
                    <a:pt x="4453" y="4410"/>
                  </a:lnTo>
                  <a:lnTo>
                    <a:pt x="4679"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6" name="Google Shape;1979;p48"/>
            <p:cNvSpPr/>
            <p:nvPr/>
          </p:nvSpPr>
          <p:spPr>
            <a:xfrm>
              <a:off x="6363636" y="1262346"/>
              <a:ext cx="282181" cy="265961"/>
            </a:xfrm>
            <a:custGeom>
              <a:avLst/>
              <a:ahLst/>
              <a:rect l="l" t="t" r="r" b="b"/>
              <a:pathLst>
                <a:path w="4680" h="4411" extrusionOk="0">
                  <a:moveTo>
                    <a:pt x="0" y="1"/>
                  </a:moveTo>
                  <a:lnTo>
                    <a:pt x="4453" y="4410"/>
                  </a:lnTo>
                  <a:lnTo>
                    <a:pt x="4680"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7" name="Google Shape;1980;p48"/>
            <p:cNvSpPr/>
            <p:nvPr/>
          </p:nvSpPr>
          <p:spPr>
            <a:xfrm>
              <a:off x="6434482" y="1262346"/>
              <a:ext cx="281517" cy="265961"/>
            </a:xfrm>
            <a:custGeom>
              <a:avLst/>
              <a:ahLst/>
              <a:rect l="l" t="t" r="r" b="b"/>
              <a:pathLst>
                <a:path w="4669" h="4411" extrusionOk="0">
                  <a:moveTo>
                    <a:pt x="1" y="1"/>
                  </a:moveTo>
                  <a:lnTo>
                    <a:pt x="4399" y="4410"/>
                  </a:lnTo>
                  <a:lnTo>
                    <a:pt x="4669" y="4410"/>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8" name="Google Shape;1981;p48"/>
            <p:cNvSpPr/>
            <p:nvPr/>
          </p:nvSpPr>
          <p:spPr>
            <a:xfrm>
              <a:off x="6502073" y="1262346"/>
              <a:ext cx="281578" cy="265961"/>
            </a:xfrm>
            <a:custGeom>
              <a:avLst/>
              <a:ahLst/>
              <a:rect l="l" t="t" r="r" b="b"/>
              <a:pathLst>
                <a:path w="4670" h="4411" extrusionOk="0">
                  <a:moveTo>
                    <a:pt x="1" y="1"/>
                  </a:moveTo>
                  <a:lnTo>
                    <a:pt x="4400" y="4410"/>
                  </a:lnTo>
                  <a:lnTo>
                    <a:pt x="4669" y="4410"/>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59" name="Google Shape;1982;p48"/>
            <p:cNvSpPr/>
            <p:nvPr/>
          </p:nvSpPr>
          <p:spPr>
            <a:xfrm>
              <a:off x="6569724" y="1262346"/>
              <a:ext cx="281517" cy="265961"/>
            </a:xfrm>
            <a:custGeom>
              <a:avLst/>
              <a:ahLst/>
              <a:rect l="l" t="t" r="r" b="b"/>
              <a:pathLst>
                <a:path w="4669" h="4411" extrusionOk="0">
                  <a:moveTo>
                    <a:pt x="0" y="1"/>
                  </a:moveTo>
                  <a:lnTo>
                    <a:pt x="4399" y="4410"/>
                  </a:lnTo>
                  <a:lnTo>
                    <a:pt x="4668"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0" name="Google Shape;1983;p48"/>
            <p:cNvSpPr/>
            <p:nvPr/>
          </p:nvSpPr>
          <p:spPr>
            <a:xfrm>
              <a:off x="6637314" y="1262346"/>
              <a:ext cx="282181" cy="265961"/>
            </a:xfrm>
            <a:custGeom>
              <a:avLst/>
              <a:ahLst/>
              <a:rect l="l" t="t" r="r" b="b"/>
              <a:pathLst>
                <a:path w="4680" h="4411" extrusionOk="0">
                  <a:moveTo>
                    <a:pt x="0" y="1"/>
                  </a:moveTo>
                  <a:lnTo>
                    <a:pt x="4410" y="4410"/>
                  </a:lnTo>
                  <a:lnTo>
                    <a:pt x="4680"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1" name="Google Shape;1984;p48"/>
            <p:cNvSpPr/>
            <p:nvPr/>
          </p:nvSpPr>
          <p:spPr>
            <a:xfrm>
              <a:off x="6704905" y="1262346"/>
              <a:ext cx="282181" cy="265961"/>
            </a:xfrm>
            <a:custGeom>
              <a:avLst/>
              <a:ahLst/>
              <a:rect l="l" t="t" r="r" b="b"/>
              <a:pathLst>
                <a:path w="4680" h="4411" extrusionOk="0">
                  <a:moveTo>
                    <a:pt x="1" y="1"/>
                  </a:moveTo>
                  <a:lnTo>
                    <a:pt x="4453" y="4410"/>
                  </a:lnTo>
                  <a:lnTo>
                    <a:pt x="4680"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2" name="Google Shape;1985;p48"/>
            <p:cNvSpPr/>
            <p:nvPr/>
          </p:nvSpPr>
          <p:spPr>
            <a:xfrm>
              <a:off x="6773159" y="1262346"/>
              <a:ext cx="281578" cy="265961"/>
            </a:xfrm>
            <a:custGeom>
              <a:avLst/>
              <a:ahLst/>
              <a:rect l="l" t="t" r="r" b="b"/>
              <a:pathLst>
                <a:path w="4670" h="4411" extrusionOk="0">
                  <a:moveTo>
                    <a:pt x="1" y="1"/>
                  </a:moveTo>
                  <a:lnTo>
                    <a:pt x="4443" y="4410"/>
                  </a:lnTo>
                  <a:lnTo>
                    <a:pt x="4669"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3" name="Google Shape;1986;p48"/>
            <p:cNvSpPr/>
            <p:nvPr/>
          </p:nvSpPr>
          <p:spPr>
            <a:xfrm>
              <a:off x="6843402" y="1262346"/>
              <a:ext cx="281517" cy="265961"/>
            </a:xfrm>
            <a:custGeom>
              <a:avLst/>
              <a:ahLst/>
              <a:rect l="l" t="t" r="r" b="b"/>
              <a:pathLst>
                <a:path w="4669" h="4411" extrusionOk="0">
                  <a:moveTo>
                    <a:pt x="0" y="1"/>
                  </a:moveTo>
                  <a:lnTo>
                    <a:pt x="4399" y="4410"/>
                  </a:lnTo>
                  <a:lnTo>
                    <a:pt x="4668" y="4410"/>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4" name="Google Shape;1987;p48"/>
            <p:cNvSpPr/>
            <p:nvPr/>
          </p:nvSpPr>
          <p:spPr>
            <a:xfrm>
              <a:off x="6910993" y="1262346"/>
              <a:ext cx="281517" cy="265961"/>
            </a:xfrm>
            <a:custGeom>
              <a:avLst/>
              <a:ahLst/>
              <a:rect l="l" t="t" r="r" b="b"/>
              <a:pathLst>
                <a:path w="4669" h="4411" extrusionOk="0">
                  <a:moveTo>
                    <a:pt x="0" y="1"/>
                  </a:moveTo>
                  <a:lnTo>
                    <a:pt x="4399" y="4410"/>
                  </a:lnTo>
                  <a:lnTo>
                    <a:pt x="4669" y="4410"/>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5" name="Google Shape;1988;p48"/>
            <p:cNvSpPr/>
            <p:nvPr/>
          </p:nvSpPr>
          <p:spPr>
            <a:xfrm>
              <a:off x="6978583" y="1262346"/>
              <a:ext cx="282181" cy="265961"/>
            </a:xfrm>
            <a:custGeom>
              <a:avLst/>
              <a:ahLst/>
              <a:rect l="l" t="t" r="r" b="b"/>
              <a:pathLst>
                <a:path w="4680" h="4411" extrusionOk="0">
                  <a:moveTo>
                    <a:pt x="1" y="1"/>
                  </a:moveTo>
                  <a:lnTo>
                    <a:pt x="4410" y="4410"/>
                  </a:lnTo>
                  <a:lnTo>
                    <a:pt x="4680"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6" name="Google Shape;1989;p48"/>
            <p:cNvSpPr/>
            <p:nvPr/>
          </p:nvSpPr>
          <p:spPr>
            <a:xfrm>
              <a:off x="7046174" y="1262346"/>
              <a:ext cx="282241" cy="265961"/>
            </a:xfrm>
            <a:custGeom>
              <a:avLst/>
              <a:ahLst/>
              <a:rect l="l" t="t" r="r" b="b"/>
              <a:pathLst>
                <a:path w="4681" h="4411" extrusionOk="0">
                  <a:moveTo>
                    <a:pt x="1" y="1"/>
                  </a:moveTo>
                  <a:lnTo>
                    <a:pt x="4410" y="4410"/>
                  </a:lnTo>
                  <a:lnTo>
                    <a:pt x="4680" y="4410"/>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7" name="Google Shape;1990;p48"/>
            <p:cNvSpPr/>
            <p:nvPr/>
          </p:nvSpPr>
          <p:spPr>
            <a:xfrm>
              <a:off x="7114428" y="1262346"/>
              <a:ext cx="265298" cy="262705"/>
            </a:xfrm>
            <a:custGeom>
              <a:avLst/>
              <a:ahLst/>
              <a:rect l="l" t="t" r="r" b="b"/>
              <a:pathLst>
                <a:path w="4400" h="4357" extrusionOk="0">
                  <a:moveTo>
                    <a:pt x="1" y="1"/>
                  </a:moveTo>
                  <a:lnTo>
                    <a:pt x="4400" y="4357"/>
                  </a:lnTo>
                  <a:lnTo>
                    <a:pt x="4400" y="4087"/>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8" name="Google Shape;1991;p48"/>
            <p:cNvSpPr/>
            <p:nvPr/>
          </p:nvSpPr>
          <p:spPr>
            <a:xfrm>
              <a:off x="7182078" y="1262346"/>
              <a:ext cx="197647" cy="195115"/>
            </a:xfrm>
            <a:custGeom>
              <a:avLst/>
              <a:ahLst/>
              <a:rect l="l" t="t" r="r" b="b"/>
              <a:pathLst>
                <a:path w="3278" h="3236" extrusionOk="0">
                  <a:moveTo>
                    <a:pt x="0" y="1"/>
                  </a:moveTo>
                  <a:lnTo>
                    <a:pt x="3278" y="3235"/>
                  </a:lnTo>
                  <a:lnTo>
                    <a:pt x="3278" y="2966"/>
                  </a:lnTo>
                  <a:lnTo>
                    <a:pt x="270"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69" name="Google Shape;1992;p48"/>
            <p:cNvSpPr/>
            <p:nvPr/>
          </p:nvSpPr>
          <p:spPr>
            <a:xfrm>
              <a:off x="7252262" y="1262346"/>
              <a:ext cx="127464" cy="127464"/>
            </a:xfrm>
            <a:custGeom>
              <a:avLst/>
              <a:ahLst/>
              <a:rect l="l" t="t" r="r" b="b"/>
              <a:pathLst>
                <a:path w="2114" h="2114" extrusionOk="0">
                  <a:moveTo>
                    <a:pt x="1" y="1"/>
                  </a:moveTo>
                  <a:lnTo>
                    <a:pt x="2114" y="2114"/>
                  </a:lnTo>
                  <a:lnTo>
                    <a:pt x="2114" y="1844"/>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0" name="Google Shape;1993;p48"/>
            <p:cNvSpPr/>
            <p:nvPr/>
          </p:nvSpPr>
          <p:spPr>
            <a:xfrm>
              <a:off x="7319852" y="1262346"/>
              <a:ext cx="59873" cy="59873"/>
            </a:xfrm>
            <a:custGeom>
              <a:avLst/>
              <a:ahLst/>
              <a:rect l="l" t="t" r="r" b="b"/>
              <a:pathLst>
                <a:path w="993" h="993" extrusionOk="0">
                  <a:moveTo>
                    <a:pt x="1" y="1"/>
                  </a:moveTo>
                  <a:lnTo>
                    <a:pt x="993" y="993"/>
                  </a:lnTo>
                  <a:lnTo>
                    <a:pt x="993" y="723"/>
                  </a:lnTo>
                  <a:lnTo>
                    <a:pt x="227" y="1"/>
                  </a:ln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971" name="Google Shape;1994;p48"/>
          <p:cNvSpPr/>
          <p:nvPr/>
        </p:nvSpPr>
        <p:spPr>
          <a:xfrm>
            <a:off x="471488" y="4114825"/>
            <a:ext cx="572700" cy="572700"/>
          </a:xfrm>
          <a:prstGeom prst="donut">
            <a:avLst>
              <a:gd name="adj" fmla="val 14993"/>
            </a:avLst>
          </a:prstGeom>
          <a:solidFill>
            <a:schemeClr val="accent2"/>
          </a:solid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74" name="Google Shape;1995;p48"/>
          <p:cNvGrpSpPr/>
          <p:nvPr/>
        </p:nvGrpSpPr>
        <p:grpSpPr>
          <a:xfrm>
            <a:off x="606448" y="1150361"/>
            <a:ext cx="537980" cy="537206"/>
            <a:chOff x="9234348" y="2174936"/>
            <a:chExt cx="537980" cy="537206"/>
          </a:xfrm>
        </p:grpSpPr>
        <p:sp>
          <p:nvSpPr>
            <p:cNvPr id="1048972" name="Google Shape;1996;p48"/>
            <p:cNvSpPr/>
            <p:nvPr/>
          </p:nvSpPr>
          <p:spPr>
            <a:xfrm>
              <a:off x="9234348" y="2174936"/>
              <a:ext cx="22800" cy="22026"/>
            </a:xfrm>
            <a:custGeom>
              <a:avLst/>
              <a:ah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3" name="Google Shape;1997;p48"/>
            <p:cNvSpPr/>
            <p:nvPr/>
          </p:nvSpPr>
          <p:spPr>
            <a:xfrm>
              <a:off x="9307181" y="2174936"/>
              <a:ext cx="25826" cy="22026"/>
            </a:xfrm>
            <a:custGeom>
              <a:avLst/>
              <a:ah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4" name="Google Shape;1998;p48"/>
            <p:cNvSpPr/>
            <p:nvPr/>
          </p:nvSpPr>
          <p:spPr>
            <a:xfrm>
              <a:off x="9380014" y="2174936"/>
              <a:ext cx="25052" cy="22026"/>
            </a:xfrm>
            <a:custGeom>
              <a:avLst/>
              <a:ah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5" name="Google Shape;1999;p48"/>
            <p:cNvSpPr/>
            <p:nvPr/>
          </p:nvSpPr>
          <p:spPr>
            <a:xfrm>
              <a:off x="9455873" y="2174936"/>
              <a:ext cx="22026" cy="22026"/>
            </a:xfrm>
            <a:custGeom>
              <a:avLst/>
              <a:ah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6" name="Google Shape;2000;p48"/>
            <p:cNvSpPr/>
            <p:nvPr/>
          </p:nvSpPr>
          <p:spPr>
            <a:xfrm>
              <a:off x="9528706" y="2174936"/>
              <a:ext cx="22026" cy="22026"/>
            </a:xfrm>
            <a:custGeom>
              <a:avLst/>
              <a:ah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7" name="Google Shape;2001;p48"/>
            <p:cNvSpPr/>
            <p:nvPr/>
          </p:nvSpPr>
          <p:spPr>
            <a:xfrm>
              <a:off x="9601539" y="2174936"/>
              <a:ext cx="25122" cy="22026"/>
            </a:xfrm>
            <a:custGeom>
              <a:avLst/>
              <a:ah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8" name="Google Shape;2002;p48"/>
            <p:cNvSpPr/>
            <p:nvPr/>
          </p:nvSpPr>
          <p:spPr>
            <a:xfrm>
              <a:off x="9674373" y="2174936"/>
              <a:ext cx="25122" cy="22026"/>
            </a:xfrm>
            <a:custGeom>
              <a:avLst/>
              <a:ah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79" name="Google Shape;2003;p48"/>
            <p:cNvSpPr/>
            <p:nvPr/>
          </p:nvSpPr>
          <p:spPr>
            <a:xfrm>
              <a:off x="9750232" y="2174936"/>
              <a:ext cx="22096" cy="22026"/>
            </a:xfrm>
            <a:custGeom>
              <a:avLst/>
              <a:ah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0" name="Google Shape;2004;p48"/>
            <p:cNvSpPr/>
            <p:nvPr/>
          </p:nvSpPr>
          <p:spPr>
            <a:xfrm>
              <a:off x="9234348" y="2247769"/>
              <a:ext cx="22800" cy="25122"/>
            </a:xfrm>
            <a:custGeom>
              <a:avLst/>
              <a:ah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1" name="Google Shape;2005;p48"/>
            <p:cNvSpPr/>
            <p:nvPr/>
          </p:nvSpPr>
          <p:spPr>
            <a:xfrm>
              <a:off x="9307181" y="2247769"/>
              <a:ext cx="25826" cy="25122"/>
            </a:xfrm>
            <a:custGeom>
              <a:avLst/>
              <a:ah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2" name="Google Shape;2006;p48"/>
            <p:cNvSpPr/>
            <p:nvPr/>
          </p:nvSpPr>
          <p:spPr>
            <a:xfrm>
              <a:off x="9380014" y="2247769"/>
              <a:ext cx="25052" cy="25122"/>
            </a:xfrm>
            <a:custGeom>
              <a:avLst/>
              <a:ah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3" name="Google Shape;2007;p48"/>
            <p:cNvSpPr/>
            <p:nvPr/>
          </p:nvSpPr>
          <p:spPr>
            <a:xfrm>
              <a:off x="9455873" y="2247769"/>
              <a:ext cx="22026" cy="25122"/>
            </a:xfrm>
            <a:custGeom>
              <a:avLst/>
              <a:ah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4" name="Google Shape;2008;p48"/>
            <p:cNvSpPr/>
            <p:nvPr/>
          </p:nvSpPr>
          <p:spPr>
            <a:xfrm>
              <a:off x="9528706" y="2247769"/>
              <a:ext cx="22026" cy="25122"/>
            </a:xfrm>
            <a:custGeom>
              <a:avLst/>
              <a:ah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5" name="Google Shape;2009;p48"/>
            <p:cNvSpPr/>
            <p:nvPr/>
          </p:nvSpPr>
          <p:spPr>
            <a:xfrm>
              <a:off x="9601539" y="2247769"/>
              <a:ext cx="25122" cy="25122"/>
            </a:xfrm>
            <a:custGeom>
              <a:avLst/>
              <a:ah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6" name="Google Shape;2010;p48"/>
            <p:cNvSpPr/>
            <p:nvPr/>
          </p:nvSpPr>
          <p:spPr>
            <a:xfrm>
              <a:off x="9674373" y="2247769"/>
              <a:ext cx="25122" cy="25122"/>
            </a:xfrm>
            <a:custGeom>
              <a:avLst/>
              <a:ah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7" name="Google Shape;2011;p48"/>
            <p:cNvSpPr/>
            <p:nvPr/>
          </p:nvSpPr>
          <p:spPr>
            <a:xfrm>
              <a:off x="9750232" y="2247769"/>
              <a:ext cx="22096" cy="25122"/>
            </a:xfrm>
            <a:custGeom>
              <a:avLst/>
              <a:ah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8" name="Google Shape;2012;p48"/>
            <p:cNvSpPr/>
            <p:nvPr/>
          </p:nvSpPr>
          <p:spPr>
            <a:xfrm>
              <a:off x="9234348" y="2319829"/>
              <a:ext cx="22800" cy="25896"/>
            </a:xfrm>
            <a:custGeom>
              <a:avLst/>
              <a:ah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89" name="Google Shape;2013;p48"/>
            <p:cNvSpPr/>
            <p:nvPr/>
          </p:nvSpPr>
          <p:spPr>
            <a:xfrm>
              <a:off x="9307181" y="2319829"/>
              <a:ext cx="25826" cy="25896"/>
            </a:xfrm>
            <a:custGeom>
              <a:avLst/>
              <a:ah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0" name="Google Shape;2014;p48"/>
            <p:cNvSpPr/>
            <p:nvPr/>
          </p:nvSpPr>
          <p:spPr>
            <a:xfrm>
              <a:off x="9380014" y="2319829"/>
              <a:ext cx="25052" cy="25896"/>
            </a:xfrm>
            <a:custGeom>
              <a:avLst/>
              <a:ah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1" name="Google Shape;2015;p48"/>
            <p:cNvSpPr/>
            <p:nvPr/>
          </p:nvSpPr>
          <p:spPr>
            <a:xfrm>
              <a:off x="9455873" y="2319829"/>
              <a:ext cx="22026" cy="25896"/>
            </a:xfrm>
            <a:custGeom>
              <a:avLst/>
              <a:ah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2" name="Google Shape;2016;p48"/>
            <p:cNvSpPr/>
            <p:nvPr/>
          </p:nvSpPr>
          <p:spPr>
            <a:xfrm>
              <a:off x="9528706" y="2319829"/>
              <a:ext cx="22026" cy="25896"/>
            </a:xfrm>
            <a:custGeom>
              <a:avLst/>
              <a:ah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3" name="Google Shape;2017;p48"/>
            <p:cNvSpPr/>
            <p:nvPr/>
          </p:nvSpPr>
          <p:spPr>
            <a:xfrm>
              <a:off x="9601539" y="2319829"/>
              <a:ext cx="25122" cy="25896"/>
            </a:xfrm>
            <a:custGeom>
              <a:avLst/>
              <a:ah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4" name="Google Shape;2018;p48"/>
            <p:cNvSpPr/>
            <p:nvPr/>
          </p:nvSpPr>
          <p:spPr>
            <a:xfrm>
              <a:off x="9674373" y="2319829"/>
              <a:ext cx="25122" cy="25896"/>
            </a:xfrm>
            <a:custGeom>
              <a:avLst/>
              <a:ah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5" name="Google Shape;2019;p48"/>
            <p:cNvSpPr/>
            <p:nvPr/>
          </p:nvSpPr>
          <p:spPr>
            <a:xfrm>
              <a:off x="9750232" y="2319829"/>
              <a:ext cx="22096" cy="25896"/>
            </a:xfrm>
            <a:custGeom>
              <a:avLst/>
              <a:ah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6" name="Google Shape;2020;p48"/>
            <p:cNvSpPr/>
            <p:nvPr/>
          </p:nvSpPr>
          <p:spPr>
            <a:xfrm>
              <a:off x="9234348" y="2395688"/>
              <a:ext cx="22800" cy="22870"/>
            </a:xfrm>
            <a:custGeom>
              <a:avLst/>
              <a:ah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7" name="Google Shape;2021;p48"/>
            <p:cNvSpPr/>
            <p:nvPr/>
          </p:nvSpPr>
          <p:spPr>
            <a:xfrm>
              <a:off x="9307181" y="2395688"/>
              <a:ext cx="25826" cy="22870"/>
            </a:xfrm>
            <a:custGeom>
              <a:avLst/>
              <a:ah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8" name="Google Shape;2022;p48"/>
            <p:cNvSpPr/>
            <p:nvPr/>
          </p:nvSpPr>
          <p:spPr>
            <a:xfrm>
              <a:off x="9380014" y="2395688"/>
              <a:ext cx="25052" cy="22870"/>
            </a:xfrm>
            <a:custGeom>
              <a:avLst/>
              <a:ah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999" name="Google Shape;2023;p48"/>
            <p:cNvSpPr/>
            <p:nvPr/>
          </p:nvSpPr>
          <p:spPr>
            <a:xfrm>
              <a:off x="9455873" y="2395688"/>
              <a:ext cx="22026" cy="22870"/>
            </a:xfrm>
            <a:custGeom>
              <a:avLst/>
              <a:ah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0" name="Google Shape;2024;p48"/>
            <p:cNvSpPr/>
            <p:nvPr/>
          </p:nvSpPr>
          <p:spPr>
            <a:xfrm>
              <a:off x="9528706" y="2395688"/>
              <a:ext cx="22026" cy="22870"/>
            </a:xfrm>
            <a:custGeom>
              <a:avLst/>
              <a:ah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1" name="Google Shape;2025;p48"/>
            <p:cNvSpPr/>
            <p:nvPr/>
          </p:nvSpPr>
          <p:spPr>
            <a:xfrm>
              <a:off x="9601539" y="2395688"/>
              <a:ext cx="25122" cy="22870"/>
            </a:xfrm>
            <a:custGeom>
              <a:avLst/>
              <a:ah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2" name="Google Shape;2026;p48"/>
            <p:cNvSpPr/>
            <p:nvPr/>
          </p:nvSpPr>
          <p:spPr>
            <a:xfrm>
              <a:off x="9674373" y="2395688"/>
              <a:ext cx="25122" cy="22870"/>
            </a:xfrm>
            <a:custGeom>
              <a:avLst/>
              <a:ah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3" name="Google Shape;2027;p48"/>
            <p:cNvSpPr/>
            <p:nvPr/>
          </p:nvSpPr>
          <p:spPr>
            <a:xfrm>
              <a:off x="9750232" y="2395688"/>
              <a:ext cx="22096" cy="22870"/>
            </a:xfrm>
            <a:custGeom>
              <a:avLst/>
              <a:ah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4" name="Google Shape;2028;p48"/>
            <p:cNvSpPr/>
            <p:nvPr/>
          </p:nvSpPr>
          <p:spPr>
            <a:xfrm>
              <a:off x="9234348" y="2468521"/>
              <a:ext cx="22800" cy="22096"/>
            </a:xfrm>
            <a:custGeom>
              <a:avLst/>
              <a:ah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5" name="Google Shape;2029;p48"/>
            <p:cNvSpPr/>
            <p:nvPr/>
          </p:nvSpPr>
          <p:spPr>
            <a:xfrm>
              <a:off x="9307181" y="2468521"/>
              <a:ext cx="25826" cy="22096"/>
            </a:xfrm>
            <a:custGeom>
              <a:avLst/>
              <a:ah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6" name="Google Shape;2030;p48"/>
            <p:cNvSpPr/>
            <p:nvPr/>
          </p:nvSpPr>
          <p:spPr>
            <a:xfrm>
              <a:off x="9380014" y="2468521"/>
              <a:ext cx="25052" cy="22096"/>
            </a:xfrm>
            <a:custGeom>
              <a:avLst/>
              <a:ah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7" name="Google Shape;2031;p48"/>
            <p:cNvSpPr/>
            <p:nvPr/>
          </p:nvSpPr>
          <p:spPr>
            <a:xfrm>
              <a:off x="9455873" y="2468521"/>
              <a:ext cx="22026" cy="22096"/>
            </a:xfrm>
            <a:custGeom>
              <a:avLst/>
              <a:ah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8" name="Google Shape;2032;p48"/>
            <p:cNvSpPr/>
            <p:nvPr/>
          </p:nvSpPr>
          <p:spPr>
            <a:xfrm>
              <a:off x="9528706" y="2468521"/>
              <a:ext cx="22026" cy="22096"/>
            </a:xfrm>
            <a:custGeom>
              <a:avLst/>
              <a:ah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09" name="Google Shape;2033;p48"/>
            <p:cNvSpPr/>
            <p:nvPr/>
          </p:nvSpPr>
          <p:spPr>
            <a:xfrm>
              <a:off x="9601539" y="2468521"/>
              <a:ext cx="25122" cy="22096"/>
            </a:xfrm>
            <a:custGeom>
              <a:avLst/>
              <a:ah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0" name="Google Shape;2034;p48"/>
            <p:cNvSpPr/>
            <p:nvPr/>
          </p:nvSpPr>
          <p:spPr>
            <a:xfrm>
              <a:off x="9674373" y="2468521"/>
              <a:ext cx="25122" cy="22096"/>
            </a:xfrm>
            <a:custGeom>
              <a:avLst/>
              <a:ah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1" name="Google Shape;2035;p48"/>
            <p:cNvSpPr/>
            <p:nvPr/>
          </p:nvSpPr>
          <p:spPr>
            <a:xfrm>
              <a:off x="9750232" y="2468521"/>
              <a:ext cx="22096" cy="22096"/>
            </a:xfrm>
            <a:custGeom>
              <a:avLst/>
              <a:ah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2" name="Google Shape;2036;p48"/>
            <p:cNvSpPr/>
            <p:nvPr/>
          </p:nvSpPr>
          <p:spPr>
            <a:xfrm>
              <a:off x="9234348" y="2541354"/>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3" name="Google Shape;2037;p48"/>
            <p:cNvSpPr/>
            <p:nvPr/>
          </p:nvSpPr>
          <p:spPr>
            <a:xfrm>
              <a:off x="9307181" y="2541354"/>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4" name="Google Shape;2038;p48"/>
            <p:cNvSpPr/>
            <p:nvPr/>
          </p:nvSpPr>
          <p:spPr>
            <a:xfrm>
              <a:off x="9380014" y="2541354"/>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5" name="Google Shape;2039;p48"/>
            <p:cNvSpPr/>
            <p:nvPr/>
          </p:nvSpPr>
          <p:spPr>
            <a:xfrm>
              <a:off x="9455873" y="2541354"/>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6" name="Google Shape;2040;p48"/>
            <p:cNvSpPr/>
            <p:nvPr/>
          </p:nvSpPr>
          <p:spPr>
            <a:xfrm>
              <a:off x="9528706" y="2541354"/>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7" name="Google Shape;2041;p48"/>
            <p:cNvSpPr/>
            <p:nvPr/>
          </p:nvSpPr>
          <p:spPr>
            <a:xfrm>
              <a:off x="9601539" y="2541354"/>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8" name="Google Shape;2042;p48"/>
            <p:cNvSpPr/>
            <p:nvPr/>
          </p:nvSpPr>
          <p:spPr>
            <a:xfrm>
              <a:off x="9674373" y="2541354"/>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19" name="Google Shape;2043;p48"/>
            <p:cNvSpPr/>
            <p:nvPr/>
          </p:nvSpPr>
          <p:spPr>
            <a:xfrm>
              <a:off x="9750232" y="2541354"/>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0" name="Google Shape;2044;p48"/>
            <p:cNvSpPr/>
            <p:nvPr/>
          </p:nvSpPr>
          <p:spPr>
            <a:xfrm>
              <a:off x="9234348" y="2614187"/>
              <a:ext cx="22800" cy="25122"/>
            </a:xfrm>
            <a:custGeom>
              <a:avLst/>
              <a:ah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1" name="Google Shape;2045;p48"/>
            <p:cNvSpPr/>
            <p:nvPr/>
          </p:nvSpPr>
          <p:spPr>
            <a:xfrm>
              <a:off x="9307181" y="2614187"/>
              <a:ext cx="25826" cy="25122"/>
            </a:xfrm>
            <a:custGeom>
              <a:avLst/>
              <a:ah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2" name="Google Shape;2046;p48"/>
            <p:cNvSpPr/>
            <p:nvPr/>
          </p:nvSpPr>
          <p:spPr>
            <a:xfrm>
              <a:off x="9380014" y="2614187"/>
              <a:ext cx="25052" cy="25122"/>
            </a:xfrm>
            <a:custGeom>
              <a:avLst/>
              <a:ah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3" name="Google Shape;2047;p48"/>
            <p:cNvSpPr/>
            <p:nvPr/>
          </p:nvSpPr>
          <p:spPr>
            <a:xfrm>
              <a:off x="9455873" y="2614187"/>
              <a:ext cx="22026" cy="25122"/>
            </a:xfrm>
            <a:custGeom>
              <a:avLst/>
              <a:ah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4" name="Google Shape;2048;p48"/>
            <p:cNvSpPr/>
            <p:nvPr/>
          </p:nvSpPr>
          <p:spPr>
            <a:xfrm>
              <a:off x="9528706" y="2614187"/>
              <a:ext cx="22026" cy="25122"/>
            </a:xfrm>
            <a:custGeom>
              <a:avLst/>
              <a:ah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5" name="Google Shape;2049;p48"/>
            <p:cNvSpPr/>
            <p:nvPr/>
          </p:nvSpPr>
          <p:spPr>
            <a:xfrm>
              <a:off x="9601539" y="2614187"/>
              <a:ext cx="25122" cy="25122"/>
            </a:xfrm>
            <a:custGeom>
              <a:avLst/>
              <a:ah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6" name="Google Shape;2050;p48"/>
            <p:cNvSpPr/>
            <p:nvPr/>
          </p:nvSpPr>
          <p:spPr>
            <a:xfrm>
              <a:off x="9674373" y="2614187"/>
              <a:ext cx="25122" cy="25122"/>
            </a:xfrm>
            <a:custGeom>
              <a:avLst/>
              <a:ah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7" name="Google Shape;2051;p48"/>
            <p:cNvSpPr/>
            <p:nvPr/>
          </p:nvSpPr>
          <p:spPr>
            <a:xfrm>
              <a:off x="9750232" y="2614187"/>
              <a:ext cx="22096" cy="25122"/>
            </a:xfrm>
            <a:custGeom>
              <a:avLst/>
              <a:ah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8" name="Google Shape;2052;p48"/>
            <p:cNvSpPr/>
            <p:nvPr/>
          </p:nvSpPr>
          <p:spPr>
            <a:xfrm>
              <a:off x="9234348" y="2690046"/>
              <a:ext cx="22800" cy="22096"/>
            </a:xfrm>
            <a:custGeom>
              <a:avLst/>
              <a:ah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29" name="Google Shape;2053;p48"/>
            <p:cNvSpPr/>
            <p:nvPr/>
          </p:nvSpPr>
          <p:spPr>
            <a:xfrm>
              <a:off x="9307181" y="2690046"/>
              <a:ext cx="25826" cy="22096"/>
            </a:xfrm>
            <a:custGeom>
              <a:avLst/>
              <a:ah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0" name="Google Shape;2054;p48"/>
            <p:cNvSpPr/>
            <p:nvPr/>
          </p:nvSpPr>
          <p:spPr>
            <a:xfrm>
              <a:off x="9380014" y="2690046"/>
              <a:ext cx="25052" cy="22096"/>
            </a:xfrm>
            <a:custGeom>
              <a:avLst/>
              <a:ah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1" name="Google Shape;2055;p48"/>
            <p:cNvSpPr/>
            <p:nvPr/>
          </p:nvSpPr>
          <p:spPr>
            <a:xfrm>
              <a:off x="9455873" y="2690046"/>
              <a:ext cx="22026" cy="22096"/>
            </a:xfrm>
            <a:custGeom>
              <a:avLst/>
              <a:ah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2" name="Google Shape;2056;p48"/>
            <p:cNvSpPr/>
            <p:nvPr/>
          </p:nvSpPr>
          <p:spPr>
            <a:xfrm>
              <a:off x="9528706" y="2690046"/>
              <a:ext cx="22026" cy="22096"/>
            </a:xfrm>
            <a:custGeom>
              <a:avLst/>
              <a:ah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3" name="Google Shape;2057;p48"/>
            <p:cNvSpPr/>
            <p:nvPr/>
          </p:nvSpPr>
          <p:spPr>
            <a:xfrm>
              <a:off x="9601539" y="2690046"/>
              <a:ext cx="25122" cy="22096"/>
            </a:xfrm>
            <a:custGeom>
              <a:avLst/>
              <a:ah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4" name="Google Shape;2058;p48"/>
            <p:cNvSpPr/>
            <p:nvPr/>
          </p:nvSpPr>
          <p:spPr>
            <a:xfrm>
              <a:off x="9674373" y="2690046"/>
              <a:ext cx="25122" cy="22096"/>
            </a:xfrm>
            <a:custGeom>
              <a:avLst/>
              <a:ah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5" name="Google Shape;2059;p48"/>
            <p:cNvSpPr/>
            <p:nvPr/>
          </p:nvSpPr>
          <p:spPr>
            <a:xfrm>
              <a:off x="9750232" y="2690046"/>
              <a:ext cx="22096" cy="22096"/>
            </a:xfrm>
            <a:custGeom>
              <a:avLst/>
              <a:ah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9036" name="Google Shape;2060;p48"/>
          <p:cNvSpPr/>
          <p:nvPr/>
        </p:nvSpPr>
        <p:spPr>
          <a:xfrm>
            <a:off x="402197" y="1476174"/>
            <a:ext cx="621799" cy="615919"/>
          </a:xfrm>
          <a:custGeom>
            <a:avLst/>
            <a:ah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9037" name="Google Shape;1965;p48"/>
          <p:cNvSpPr txBox="1"/>
          <p:nvPr/>
        </p:nvSpPr>
        <p:spPr>
          <a:xfrm>
            <a:off x="1835696" y="1140560"/>
            <a:ext cx="4892400" cy="439251"/>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ctr" indent="-317500" lvl="0" marL="4572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1pPr>
            <a:lvl2pPr algn="ctr" indent="-317500" lvl="1" marL="9144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2pPr>
            <a:lvl3pPr algn="ctr" indent="-317500" lvl="2" marL="13716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3pPr>
            <a:lvl4pPr algn="ctr" indent="-317500" lvl="3" marL="18288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4pPr>
            <a:lvl5pPr algn="ctr" indent="-317500" lvl="4" marL="22860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5pPr>
            <a:lvl6pPr algn="ctr" indent="-317500" lvl="5" marL="27432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6pPr>
            <a:lvl7pPr algn="ctr" indent="-317500" lvl="6" marL="32004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7pPr>
            <a:lvl8pPr algn="ctr" indent="-317500" lvl="7" marL="36576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8pPr>
            <a:lvl9pPr algn="ctr" indent="-317500" lvl="8" marL="4114800" marR="0" rtl="0">
              <a:lnSpc>
                <a:spcPct val="100000"/>
              </a:lnSpc>
              <a:spcBef>
                <a:spcPts val="0"/>
              </a:spcBef>
              <a:spcAft>
                <a:spcPts val="0"/>
              </a:spcAft>
              <a:buClr>
                <a:schemeClr val="dk1"/>
              </a:buClr>
              <a:buSzPts val="1800"/>
              <a:buFont typeface="Dosis"/>
              <a:buNone/>
              <a:defRPr b="0" cap="none" sz="1800" i="0" strike="noStrike" u="none">
                <a:solidFill>
                  <a:schemeClr val="dk1"/>
                </a:solidFill>
                <a:latin typeface="Dosis"/>
                <a:ea typeface="Dosis"/>
                <a:cs typeface="Dosis"/>
                <a:sym typeface="Dosis"/>
              </a:defRPr>
            </a:lvl9pPr>
          </a:lstStyle>
          <a:p>
            <a:pPr indent="0" marL="0"/>
            <a:r>
              <a:rPr dirty="0" sz="2400" lang="en-ID" smtClean="0">
                <a:latin typeface="Britannic Bold" pitchFamily="34" charset="0"/>
              </a:rPr>
              <a:t>Learning Objective</a:t>
            </a:r>
          </a:p>
          <a:p>
            <a:pPr indent="0" marL="0"/>
            <a:endParaRPr dirty="0" lang="en-ID"/>
          </a:p>
        </p:txBody>
      </p:sp>
      <p:sp>
        <p:nvSpPr>
          <p:cNvPr id="1049038" name="TextBox 3"/>
          <p:cNvSpPr txBox="1"/>
          <p:nvPr/>
        </p:nvSpPr>
        <p:spPr>
          <a:xfrm>
            <a:off x="1259632" y="1784133"/>
            <a:ext cx="6768752" cy="2263140"/>
          </a:xfrm>
          <a:prstGeom prst="rect"/>
          <a:noFill/>
        </p:spPr>
        <p:txBody>
          <a:bodyPr rtlCol="0" wrap="square">
            <a:spAutoFit/>
          </a:bodyPr>
          <a:p>
            <a:pPr algn="just"/>
            <a:r>
              <a:rPr dirty="0" sz="1600" lang="en-ID" err="1">
                <a:solidFill>
                  <a:schemeClr val="tx1">
                    <a:lumMod val="50000"/>
                  </a:schemeClr>
                </a:solidFill>
              </a:rPr>
              <a:t>Setelah</a:t>
            </a:r>
            <a:r>
              <a:rPr dirty="0" sz="1600" lang="en-ID">
                <a:solidFill>
                  <a:schemeClr val="tx1">
                    <a:lumMod val="50000"/>
                  </a:schemeClr>
                </a:solidFill>
              </a:rPr>
              <a:t> </a:t>
            </a:r>
            <a:r>
              <a:rPr dirty="0" sz="1600" lang="en-ID" err="1">
                <a:solidFill>
                  <a:schemeClr val="tx1">
                    <a:lumMod val="50000"/>
                  </a:schemeClr>
                </a:solidFill>
              </a:rPr>
              <a:t>pembelajaran</a:t>
            </a:r>
            <a:r>
              <a:rPr dirty="0" sz="1600" lang="en-ID">
                <a:solidFill>
                  <a:schemeClr val="tx1">
                    <a:lumMod val="50000"/>
                  </a:schemeClr>
                </a:solidFill>
              </a:rPr>
              <a:t> di </a:t>
            </a:r>
            <a:r>
              <a:rPr dirty="0" sz="1600" lang="en-ID" err="1">
                <a:solidFill>
                  <a:schemeClr val="tx1">
                    <a:lumMod val="50000"/>
                  </a:schemeClr>
                </a:solidFill>
              </a:rPr>
              <a:t>modul</a:t>
            </a:r>
            <a:r>
              <a:rPr dirty="0" sz="1600" lang="en-ID">
                <a:solidFill>
                  <a:schemeClr val="tx1">
                    <a:lumMod val="50000"/>
                  </a:schemeClr>
                </a:solidFill>
              </a:rPr>
              <a:t> </a:t>
            </a:r>
            <a:r>
              <a:rPr dirty="0" sz="1600" lang="en-ID" err="1">
                <a:solidFill>
                  <a:schemeClr val="tx1">
                    <a:lumMod val="50000"/>
                  </a:schemeClr>
                </a:solidFill>
              </a:rPr>
              <a:t>ini</a:t>
            </a:r>
            <a:r>
              <a:rPr dirty="0" sz="1600" lang="en-ID">
                <a:solidFill>
                  <a:schemeClr val="tx1">
                    <a:lumMod val="50000"/>
                  </a:schemeClr>
                </a:solidFill>
              </a:rPr>
              <a:t>, </a:t>
            </a:r>
            <a:r>
              <a:rPr dirty="0" sz="1600" lang="en-ID" err="1">
                <a:solidFill>
                  <a:schemeClr val="tx1">
                    <a:lumMod val="50000"/>
                  </a:schemeClr>
                </a:solidFill>
              </a:rPr>
              <a:t>diharapkan</a:t>
            </a:r>
            <a:r>
              <a:rPr dirty="0" sz="1600" lang="en-ID">
                <a:solidFill>
                  <a:schemeClr val="tx1">
                    <a:lumMod val="50000"/>
                  </a:schemeClr>
                </a:solidFill>
              </a:rPr>
              <a:t> </a:t>
            </a:r>
            <a:r>
              <a:rPr dirty="0" sz="1600" lang="en-ID" err="1">
                <a:solidFill>
                  <a:schemeClr val="tx1">
                    <a:lumMod val="50000"/>
                  </a:schemeClr>
                </a:solidFill>
              </a:rPr>
              <a:t>anda</a:t>
            </a:r>
            <a:r>
              <a:rPr dirty="0" sz="1600" lang="en-ID">
                <a:solidFill>
                  <a:schemeClr val="tx1">
                    <a:lumMod val="50000"/>
                  </a:schemeClr>
                </a:solidFill>
              </a:rPr>
              <a:t> </a:t>
            </a:r>
            <a:r>
              <a:rPr dirty="0" sz="1600" lang="en-ID" err="1">
                <a:solidFill>
                  <a:schemeClr val="tx1">
                    <a:lumMod val="50000"/>
                  </a:schemeClr>
                </a:solidFill>
              </a:rPr>
              <a:t>akan</a:t>
            </a:r>
            <a:r>
              <a:rPr dirty="0" sz="1600" lang="en-ID">
                <a:solidFill>
                  <a:schemeClr val="tx1">
                    <a:lumMod val="50000"/>
                  </a:schemeClr>
                </a:solidFill>
              </a:rPr>
              <a:t> </a:t>
            </a:r>
            <a:r>
              <a:rPr dirty="0" sz="1600" lang="en-ID" err="1" smtClean="0">
                <a:solidFill>
                  <a:schemeClr val="tx1">
                    <a:lumMod val="50000"/>
                  </a:schemeClr>
                </a:solidFill>
              </a:rPr>
              <a:t>mendapatkan</a:t>
            </a:r>
            <a:r>
              <a:rPr dirty="0" sz="1600" lang="en-ID" smtClean="0">
                <a:solidFill>
                  <a:schemeClr val="tx1">
                    <a:lumMod val="50000"/>
                  </a:schemeClr>
                </a:solidFill>
              </a:rPr>
              <a:t> :</a:t>
            </a:r>
          </a:p>
          <a:p>
            <a:pPr algn="just"/>
            <a:endParaRPr dirty="0" sz="1600" lang="en-ID" smtClean="0">
              <a:solidFill>
                <a:schemeClr val="tx1">
                  <a:lumMod val="50000"/>
                </a:schemeClr>
              </a:solidFill>
            </a:endParaRPr>
          </a:p>
          <a:p>
            <a:pPr algn="just" indent="-285750" marL="285750">
              <a:buFont typeface="Wingdings" pitchFamily="2" charset="2"/>
              <a:buChar char="Ø"/>
            </a:pPr>
            <a:r>
              <a:rPr dirty="0" sz="1600" lang="en-ID" smtClean="0"/>
              <a:t>M</a:t>
            </a:r>
            <a:r>
              <a:rPr dirty="0" sz="1600" lang="id-ID" smtClean="0"/>
              <a:t>ampu menjelaskan konsep data </a:t>
            </a:r>
            <a:r>
              <a:rPr dirty="0" sz="1600" lang="id-ID" smtClean="0"/>
              <a:t>preprocessing</a:t>
            </a:r>
            <a:endParaRPr dirty="0" sz="1600" lang="id-ID" smtClean="0"/>
          </a:p>
          <a:p>
            <a:pPr algn="just" indent="-285750" marL="285750">
              <a:buFont typeface="Wingdings" pitchFamily="2" charset="2"/>
              <a:buChar char="Ø"/>
            </a:pPr>
            <a:r>
              <a:rPr dirty="0" sz="1600" lang="id-ID" smtClean="0"/>
              <a:t>Mampu mengetahui langkah-langkah data prepocessing dan macam-macam tipe fitur</a:t>
            </a:r>
          </a:p>
          <a:p>
            <a:pPr algn="just" indent="-285750" marL="285750">
              <a:buFont typeface="Wingdings" pitchFamily="2" charset="2"/>
              <a:buChar char="Ø"/>
            </a:pPr>
            <a:r>
              <a:rPr dirty="0" sz="1600" lang="id-ID" smtClean="0"/>
              <a:t>Dapat menangani permasalahan data yang tidak berdistribusi normal dengan stadarlization dan normalization</a:t>
            </a:r>
          </a:p>
          <a:p>
            <a:pPr algn="just" indent="-285750" marL="285750">
              <a:buFont typeface="Wingdings" pitchFamily="2" charset="2"/>
              <a:buChar char="Ø"/>
            </a:pPr>
            <a:r>
              <a:rPr dirty="0" sz="1600" lang="id-ID" smtClean="0"/>
              <a:t>Dapat memahami kondisi data untuk membuang data outlier</a:t>
            </a:r>
          </a:p>
          <a:p>
            <a:pPr algn="just" indent="-285750" marL="285750">
              <a:buFont typeface="Wingdings" pitchFamily="2" charset="2"/>
              <a:buChar char="Ø"/>
            </a:pPr>
            <a:r>
              <a:rPr dirty="0" sz="1600" lang="id-ID" smtClean="0"/>
              <a:t>Dapat memahami penerapan feature encoding</a:t>
            </a:r>
          </a:p>
        </p:txBody>
      </p:sp>
      <p:pic>
        <p:nvPicPr>
          <p:cNvPr id="2097156" name="Picture 163" descr="Description: C:\Users\Ahnaf Fattan Safaraz\Pictures\UNPAM LOGO.png"/>
          <p:cNvPicPr>
            <a:picLocks/>
          </p:cNvPicPr>
          <p:nvPr/>
        </p:nvPicPr>
        <p:blipFill>
          <a:blip xmlns:r="http://schemas.openxmlformats.org/officeDocument/2006/relationships" r:embed="rId1"/>
          <a:srcRect l="6236" t="4660" r="6073" b="4858"/>
          <a:stretch>
            <a:fillRect/>
          </a:stretch>
        </p:blipFill>
        <p:spPr bwMode="auto">
          <a:xfrm>
            <a:off x="7318332" y="35791"/>
            <a:ext cx="864096" cy="882605"/>
          </a:xfrm>
          <a:prstGeom prst="rect"/>
          <a:noFill/>
          <a:ln>
            <a:noFill/>
          </a:ln>
        </p:spPr>
      </p:pic>
      <p:pic>
        <p:nvPicPr>
          <p:cNvPr id="2097157" name="Picture 164"/>
          <p:cNvPicPr>
            <a:picLocks noChangeAspect="1"/>
          </p:cNvPicPr>
          <p:nvPr/>
        </p:nvPicPr>
        <p:blipFill rotWithShape="1">
          <a:blip xmlns:r="http://schemas.openxmlformats.org/officeDocument/2006/relationships" r:embed="rId2"/>
          <a:srcRect l="5116" t="4801" r="4032" b="4567"/>
          <a:stretch>
            <a:fillRect/>
          </a:stretch>
        </p:blipFill>
        <p:spPr>
          <a:xfrm>
            <a:off x="5436096" y="41212"/>
            <a:ext cx="958129" cy="915926"/>
          </a:xfrm>
          <a:prstGeom prst="flowChartConnector"/>
          <a:ln>
            <a:noFill/>
          </a:ln>
          <a:effectLst/>
        </p:spPr>
      </p:pic>
      <p:pic>
        <p:nvPicPr>
          <p:cNvPr id="2097158" name="image2.png"/>
          <p:cNvPicPr>
            <a:picLocks/>
          </p:cNvPicPr>
          <p:nvPr/>
        </p:nvPicPr>
        <p:blipFill>
          <a:blip xmlns:r="http://schemas.openxmlformats.org/officeDocument/2006/relationships" r:embed="rId3" cstate="print"/>
          <a:stretch>
            <a:fillRect/>
          </a:stretch>
        </p:blipFill>
        <p:spPr>
          <a:xfrm>
            <a:off x="4619021" y="24802"/>
            <a:ext cx="864096" cy="904585"/>
          </a:xfrm>
          <a:prstGeom prst="rect"/>
        </p:spPr>
      </p:pic>
      <p:pic>
        <p:nvPicPr>
          <p:cNvPr id="209715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6420945" y="41212"/>
            <a:ext cx="869083" cy="869083"/>
          </a:xfrm>
          <a:prstGeom prst="rect"/>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pic>
        <p:nvPicPr>
          <p:cNvPr id="2097228" name="Picture 2" descr="C:\Users\tiocs\OneDrive\Gambar\Screenshot\Screenshot (128).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702261"/>
          </a:xfrm>
          <a:prstGeom prst="rect"/>
          <a:noFill/>
        </p:spPr>
      </p:pic>
      <p:sp>
        <p:nvSpPr>
          <p:cNvPr id="1049058"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30"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3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pic>
        <p:nvPicPr>
          <p:cNvPr id="2097232" name="Picture 2" descr="C:\Users\tiocs\OneDrive\Gambar\Screenshot\Screenshot (129).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59"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33"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34"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3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pic>
        <p:nvPicPr>
          <p:cNvPr id="2097236" name="Picture 2" descr="C:\Users\tiocs\OneDrive\Gambar\Screenshot\Screenshot (130).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60" name="Rectangle 2"/>
          <p:cNvSpPr/>
          <p:nvPr/>
        </p:nvSpPr>
        <p:spPr>
          <a:xfrm>
            <a:off x="6505037" y="123478"/>
            <a:ext cx="263896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37" name="image2.png"/>
          <p:cNvPicPr>
            <a:picLocks/>
          </p:cNvPicPr>
          <p:nvPr/>
        </p:nvPicPr>
        <p:blipFill>
          <a:blip xmlns:r="http://schemas.openxmlformats.org/officeDocument/2006/relationships" r:embed="rId2" cstate="print"/>
          <a:stretch>
            <a:fillRect/>
          </a:stretch>
        </p:blipFill>
        <p:spPr>
          <a:xfrm>
            <a:off x="6519184" y="128753"/>
            <a:ext cx="864096" cy="871719"/>
          </a:xfrm>
          <a:prstGeom prst="rect"/>
        </p:spPr>
      </p:pic>
      <p:pic>
        <p:nvPicPr>
          <p:cNvPr id="2097238" name="Picture 4"/>
          <p:cNvPicPr>
            <a:picLocks noChangeAspect="1"/>
          </p:cNvPicPr>
          <p:nvPr/>
        </p:nvPicPr>
        <p:blipFill rotWithShape="1">
          <a:blip xmlns:r="http://schemas.openxmlformats.org/officeDocument/2006/relationships" r:embed="rId3"/>
          <a:srcRect l="5116" t="4801" r="4032" b="4567"/>
          <a:stretch>
            <a:fillRect/>
          </a:stretch>
        </p:blipFill>
        <p:spPr>
          <a:xfrm>
            <a:off x="7345453" y="132564"/>
            <a:ext cx="958129" cy="864096"/>
          </a:xfrm>
          <a:prstGeom prst="flowChartConnector"/>
          <a:ln>
            <a:noFill/>
          </a:ln>
          <a:effectLst/>
        </p:spPr>
      </p:pic>
      <p:pic>
        <p:nvPicPr>
          <p:cNvPr id="209723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303582" y="135293"/>
            <a:ext cx="869083" cy="865179"/>
          </a:xfrm>
          <a:prstGeom prst="rect"/>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pic>
        <p:nvPicPr>
          <p:cNvPr id="2097240" name="Picture 2" descr="C:\Users\tiocs\OneDrive\Gambar\Screenshot\Screenshot (131).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61"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4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42"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4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pic>
        <p:nvPicPr>
          <p:cNvPr id="2097244" name="Picture 2" descr="C:\Users\tiocs\OneDrive\Gambar\Screenshot\Screenshot (132).png"/>
          <p:cNvPicPr>
            <a:picLocks noChangeAspect="1" noChangeArrowheads="1"/>
          </p:cNvPicPr>
          <p:nvPr/>
        </p:nvPicPr>
        <p:blipFill>
          <a:blip xmlns:r="http://schemas.openxmlformats.org/officeDocument/2006/relationships" r:embed="rId1"/>
          <a:srcRect/>
          <a:stretch>
            <a:fillRect/>
          </a:stretch>
        </p:blipFill>
        <p:spPr bwMode="auto">
          <a:xfrm>
            <a:off x="107504" y="409311"/>
            <a:ext cx="9015040" cy="4608512"/>
          </a:xfrm>
          <a:prstGeom prst="rect"/>
          <a:noFill/>
        </p:spPr>
      </p:pic>
      <p:sp>
        <p:nvSpPr>
          <p:cNvPr id="1049062" name="Rectangle 2"/>
          <p:cNvSpPr/>
          <p:nvPr/>
        </p:nvSpPr>
        <p:spPr>
          <a:xfrm>
            <a:off x="6559261" y="22126"/>
            <a:ext cx="258473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45" name="image2.png"/>
          <p:cNvPicPr>
            <a:picLocks/>
          </p:cNvPicPr>
          <p:nvPr/>
        </p:nvPicPr>
        <p:blipFill>
          <a:blip xmlns:r="http://schemas.openxmlformats.org/officeDocument/2006/relationships" r:embed="rId2" cstate="print"/>
          <a:stretch>
            <a:fillRect/>
          </a:stretch>
        </p:blipFill>
        <p:spPr>
          <a:xfrm>
            <a:off x="6508468" y="2597"/>
            <a:ext cx="864096" cy="871719"/>
          </a:xfrm>
          <a:prstGeom prst="rect"/>
        </p:spPr>
      </p:pic>
      <p:pic>
        <p:nvPicPr>
          <p:cNvPr id="2097246" name="Picture 4"/>
          <p:cNvPicPr>
            <a:picLocks noChangeAspect="1"/>
          </p:cNvPicPr>
          <p:nvPr/>
        </p:nvPicPr>
        <p:blipFill rotWithShape="1">
          <a:blip xmlns:r="http://schemas.openxmlformats.org/officeDocument/2006/relationships" r:embed="rId3"/>
          <a:srcRect l="5116" t="4801" r="4032" b="4567"/>
          <a:stretch>
            <a:fillRect/>
          </a:stretch>
        </p:blipFill>
        <p:spPr>
          <a:xfrm>
            <a:off x="7348900" y="22126"/>
            <a:ext cx="958129" cy="864096"/>
          </a:xfrm>
          <a:prstGeom prst="flowChartConnector"/>
          <a:ln>
            <a:noFill/>
          </a:ln>
          <a:effectLst/>
        </p:spPr>
      </p:pic>
      <p:pic>
        <p:nvPicPr>
          <p:cNvPr id="209724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307029" y="22126"/>
            <a:ext cx="869083" cy="865179"/>
          </a:xfrm>
          <a:prstGeom prst="rect"/>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pic>
        <p:nvPicPr>
          <p:cNvPr id="2097248" name="Picture 2" descr="C:\Users\tiocs\OneDrive\Gambar\Screenshot\Screenshot (133).png"/>
          <p:cNvPicPr>
            <a:picLocks noChangeAspect="1" noChangeArrowheads="1"/>
          </p:cNvPicPr>
          <p:nvPr/>
        </p:nvPicPr>
        <p:blipFill>
          <a:blip xmlns:r="http://schemas.openxmlformats.org/officeDocument/2006/relationships" r:embed="rId1"/>
          <a:srcRect/>
          <a:stretch>
            <a:fillRect/>
          </a:stretch>
        </p:blipFill>
        <p:spPr bwMode="auto">
          <a:xfrm>
            <a:off x="107504" y="411510"/>
            <a:ext cx="8856984" cy="4608512"/>
          </a:xfrm>
          <a:prstGeom prst="rect"/>
          <a:noFill/>
        </p:spPr>
      </p:pic>
      <p:sp>
        <p:nvSpPr>
          <p:cNvPr id="1049063" name="Rectangle 2"/>
          <p:cNvSpPr/>
          <p:nvPr/>
        </p:nvSpPr>
        <p:spPr>
          <a:xfrm>
            <a:off x="6444207" y="339502"/>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4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50"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5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pic>
        <p:nvPicPr>
          <p:cNvPr id="2097252" name="Picture 2" descr="C:\Users\tiocs\OneDrive\Gambar\Screenshot\Screenshot (134).png"/>
          <p:cNvPicPr>
            <a:picLocks noChangeAspect="1" noChangeArrowheads="1"/>
          </p:cNvPicPr>
          <p:nvPr/>
        </p:nvPicPr>
        <p:blipFill>
          <a:blip xmlns:r="http://schemas.openxmlformats.org/officeDocument/2006/relationships" r:embed="rId1"/>
          <a:srcRect/>
          <a:stretch>
            <a:fillRect/>
          </a:stretch>
        </p:blipFill>
        <p:spPr bwMode="auto">
          <a:xfrm>
            <a:off x="107504" y="351229"/>
            <a:ext cx="8928992" cy="4668793"/>
          </a:xfrm>
          <a:prstGeom prst="rect"/>
          <a:noFill/>
        </p:spPr>
      </p:pic>
      <p:sp>
        <p:nvSpPr>
          <p:cNvPr id="1049064"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53"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54"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5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256" name="Picture 2" descr="C:\Users\tiocs\OneDrive\Gambar\Screenshot\Screenshot (135).png"/>
          <p:cNvPicPr>
            <a:picLocks noChangeAspect="1" noChangeArrowheads="1"/>
          </p:cNvPicPr>
          <p:nvPr/>
        </p:nvPicPr>
        <p:blipFill>
          <a:blip xmlns:r="http://schemas.openxmlformats.org/officeDocument/2006/relationships" r:embed="rId1"/>
          <a:srcRect/>
          <a:stretch>
            <a:fillRect/>
          </a:stretch>
        </p:blipFill>
        <p:spPr bwMode="auto">
          <a:xfrm>
            <a:off x="107504" y="339501"/>
            <a:ext cx="8928992" cy="4661471"/>
          </a:xfrm>
          <a:prstGeom prst="rect"/>
          <a:noFill/>
        </p:spPr>
      </p:pic>
      <p:sp>
        <p:nvSpPr>
          <p:cNvPr id="1049065"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57"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58"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5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pic>
        <p:nvPicPr>
          <p:cNvPr id="2097260" name="Picture 2" descr="C:\Users\tiocs\OneDrive\Gambar\Screenshot\Screenshot (136).png"/>
          <p:cNvPicPr>
            <a:picLocks noChangeAspect="1" noChangeArrowheads="1"/>
          </p:cNvPicPr>
          <p:nvPr/>
        </p:nvPicPr>
        <p:blipFill>
          <a:blip xmlns:r="http://schemas.openxmlformats.org/officeDocument/2006/relationships" r:embed="rId1"/>
          <a:srcRect/>
          <a:stretch>
            <a:fillRect/>
          </a:stretch>
        </p:blipFill>
        <p:spPr bwMode="auto">
          <a:xfrm>
            <a:off x="179512" y="411510"/>
            <a:ext cx="8856984" cy="4608512"/>
          </a:xfrm>
          <a:prstGeom prst="rect"/>
          <a:noFill/>
        </p:spPr>
      </p:pic>
      <p:sp>
        <p:nvSpPr>
          <p:cNvPr id="1049066"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6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62"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6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pic>
        <p:nvPicPr>
          <p:cNvPr id="2097264" name="Picture 2" descr="C:\Users\tiocs\OneDrive\Gambar\Screenshot\Screenshot (137).png"/>
          <p:cNvPicPr>
            <a:picLocks noChangeAspect="1" noChangeArrowheads="1"/>
          </p:cNvPicPr>
          <p:nvPr/>
        </p:nvPicPr>
        <p:blipFill>
          <a:blip xmlns:r="http://schemas.openxmlformats.org/officeDocument/2006/relationships" r:embed="rId1"/>
          <a:srcRect/>
          <a:stretch>
            <a:fillRect/>
          </a:stretch>
        </p:blipFill>
        <p:spPr bwMode="auto">
          <a:xfrm>
            <a:off x="107504" y="353657"/>
            <a:ext cx="8928992" cy="4680520"/>
          </a:xfrm>
          <a:prstGeom prst="rect"/>
          <a:noFill/>
        </p:spPr>
      </p:pic>
      <p:sp>
        <p:nvSpPr>
          <p:cNvPr id="1049067"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65"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66"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6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pic>
        <p:nvPicPr>
          <p:cNvPr id="2097160" name="Picture 3" descr="C:\Users\tiocs\OneDrive\Gambar\Screenshot\Screenshot (111).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1" name="Rectangle 5"/>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62"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6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pic>
        <p:nvPicPr>
          <p:cNvPr id="2097268" name="Picture 2" descr="C:\Users\tiocs\OneDrive\Gambar\Screenshot\Screenshot (138).png"/>
          <p:cNvPicPr>
            <a:picLocks noChangeAspect="1" noChangeArrowheads="1"/>
          </p:cNvPicPr>
          <p:nvPr/>
        </p:nvPicPr>
        <p:blipFill>
          <a:blip xmlns:r="http://schemas.openxmlformats.org/officeDocument/2006/relationships" r:embed="rId1"/>
          <a:srcRect/>
          <a:stretch>
            <a:fillRect/>
          </a:stretch>
        </p:blipFill>
        <p:spPr bwMode="auto">
          <a:xfrm>
            <a:off x="107504" y="411510"/>
            <a:ext cx="8928992" cy="4608512"/>
          </a:xfrm>
          <a:prstGeom prst="rect"/>
          <a:noFill/>
        </p:spPr>
      </p:pic>
      <p:sp>
        <p:nvSpPr>
          <p:cNvPr id="1049068" name="Rectangle 2"/>
          <p:cNvSpPr/>
          <p:nvPr/>
        </p:nvSpPr>
        <p:spPr>
          <a:xfrm>
            <a:off x="6444207" y="339502"/>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6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70"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7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pic>
        <p:nvPicPr>
          <p:cNvPr id="2097272" name="Picture 2" descr="C:\Users\tiocs\OneDrive\Gambar\Screenshot\Screenshot (139).png"/>
          <p:cNvPicPr>
            <a:picLocks noChangeAspect="1" noChangeArrowheads="1"/>
          </p:cNvPicPr>
          <p:nvPr/>
        </p:nvPicPr>
        <p:blipFill>
          <a:blip xmlns:r="http://schemas.openxmlformats.org/officeDocument/2006/relationships" r:embed="rId1"/>
          <a:srcRect/>
          <a:stretch>
            <a:fillRect/>
          </a:stretch>
        </p:blipFill>
        <p:spPr bwMode="auto">
          <a:xfrm>
            <a:off x="179512" y="411510"/>
            <a:ext cx="8856984" cy="4608512"/>
          </a:xfrm>
          <a:prstGeom prst="rect"/>
          <a:noFill/>
        </p:spPr>
      </p:pic>
      <p:sp>
        <p:nvSpPr>
          <p:cNvPr id="1049069" name="Rectangle 2"/>
          <p:cNvSpPr/>
          <p:nvPr/>
        </p:nvSpPr>
        <p:spPr>
          <a:xfrm>
            <a:off x="6444207" y="339502"/>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73"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74"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7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9070" name="Google Shape;687;p81"/>
          <p:cNvSpPr txBox="1"/>
          <p:nvPr/>
        </p:nvSpPr>
        <p:spPr>
          <a:xfrm>
            <a:off x="179512" y="1507725"/>
            <a:ext cx="4896544" cy="2060277"/>
          </a:xfrm>
          <a:prstGeom prst="rect"/>
          <a:noFill/>
          <a:ln>
            <a:noFill/>
          </a:ln>
        </p:spPr>
        <p:txBody>
          <a:bodyPr anchor="t" anchorCtr="0" bIns="91425" lIns="91425" rIns="91425" spcFirstLastPara="1" tIns="91425" wrap="square">
            <a:spAutoFit/>
          </a:bodyPr>
          <a:p>
            <a:pPr algn="just" indent="-298450" lvl="0" marL="457200" marR="0" rtl="0">
              <a:lnSpc>
                <a:spcPct val="115000"/>
              </a:lnSpc>
              <a:spcBef>
                <a:spcPts val="1000"/>
              </a:spcBef>
              <a:spcAft>
                <a:spcPts val="0"/>
              </a:spcAft>
              <a:buClr>
                <a:srgbClr val="FF9900"/>
              </a:buClr>
              <a:buSzPts val="1100"/>
              <a:buFont typeface="Montserrat"/>
              <a:buAutoNum type="arabicPeriod" startAt="2"/>
            </a:pPr>
            <a:r>
              <a:rPr b="1" cap="none" dirty="0" sz="1100" i="0" lang="en" strike="noStrike" u="none">
                <a:solidFill>
                  <a:srgbClr val="FF9900"/>
                </a:solidFill>
                <a:latin typeface="Montserrat"/>
                <a:ea typeface="Montserrat"/>
                <a:cs typeface="Montserrat"/>
                <a:sym typeface="Montserrat"/>
              </a:rPr>
              <a:t>Detect Outliers</a:t>
            </a:r>
            <a:endParaRPr b="1" cap="none" dirty="0" sz="1100" i="0" strike="noStrike" u="none">
              <a:solidFill>
                <a:srgbClr val="FF9900"/>
              </a:solidFill>
              <a:latin typeface="Montserrat"/>
              <a:ea typeface="Montserrat"/>
              <a:cs typeface="Montserrat"/>
              <a:sym typeface="Montserrat"/>
            </a:endParaRPr>
          </a:p>
          <a:p>
            <a:pPr algn="just" indent="0" lvl="0" marL="45720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Masih inget dengan istilah outlier ga, gengs?</a:t>
            </a:r>
            <a:endParaRPr b="0" cap="none" dirty="0" sz="1100" i="0" strike="noStrike" u="none">
              <a:solidFill>
                <a:schemeClr val="dk1"/>
              </a:solidFill>
              <a:latin typeface="Montserrat"/>
              <a:ea typeface="Montserrat"/>
              <a:cs typeface="Montserrat"/>
              <a:sym typeface="Montserrat"/>
            </a:endParaRPr>
          </a:p>
          <a:p>
            <a:pPr algn="just" indent="0" lvl="0" marL="45720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Itu lho data yang nilainya ekstrem atau berbeda dengan data pada umumnya.</a:t>
            </a:r>
            <a:endParaRPr b="0" cap="none" dirty="0" sz="1100" i="0" strike="noStrike" u="none">
              <a:solidFill>
                <a:schemeClr val="dk1"/>
              </a:solidFill>
              <a:latin typeface="Montserrat"/>
              <a:ea typeface="Montserrat"/>
              <a:cs typeface="Montserrat"/>
              <a:sym typeface="Montserrat"/>
            </a:endParaRPr>
          </a:p>
          <a:p>
            <a:pPr algn="just" indent="0" lvl="0" marL="45720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Outliers harus kita antisipasi karna outliers itu dapat meningkatkan nilai error dan </a:t>
            </a:r>
            <a:r>
              <a:rPr b="0" cap="none" dirty="0" sz="1100" i="0" lang="en" strike="noStrike" u="sng">
                <a:solidFill>
                  <a:schemeClr val="hlink"/>
                </a:solidFill>
                <a:latin typeface="Montserrat"/>
                <a:ea typeface="Montserrat"/>
                <a:cs typeface="Montserrat"/>
                <a:sym typeface="Montserrat"/>
                <a:hlinkClick r:id="rId1"/>
              </a:rPr>
              <a:t>bias</a:t>
            </a:r>
            <a:r>
              <a:rPr b="0" cap="none" dirty="0" sz="1100" i="0" lang="en" strike="noStrike" u="none">
                <a:solidFill>
                  <a:schemeClr val="dk1"/>
                </a:solidFill>
                <a:latin typeface="Montserrat"/>
                <a:ea typeface="Montserrat"/>
                <a:cs typeface="Montserrat"/>
                <a:sym typeface="Montserrat"/>
              </a:rPr>
              <a:t>, khususnya saat kita menerapkan uji statistik pada data.</a:t>
            </a:r>
            <a:endParaRPr b="0" cap="none" dirty="0" sz="1100" i="0" strike="noStrike" u="none">
              <a:solidFill>
                <a:schemeClr val="dk1"/>
              </a:solidFill>
              <a:highlight>
                <a:srgbClr val="FFFFFF"/>
              </a:highlight>
              <a:latin typeface="Montserrat"/>
              <a:ea typeface="Montserrat"/>
              <a:cs typeface="Montserrat"/>
              <a:sym typeface="Montserrat"/>
            </a:endParaRPr>
          </a:p>
        </p:txBody>
      </p:sp>
      <p:pic>
        <p:nvPicPr>
          <p:cNvPr id="2097276" name="Google Shape;691;p81"/>
          <p:cNvPicPr preferRelativeResize="0">
            <a:picLocks/>
          </p:cNvPicPr>
          <p:nvPr/>
        </p:nvPicPr>
        <p:blipFill rotWithShape="1">
          <a:blip xmlns:r="http://schemas.openxmlformats.org/officeDocument/2006/relationships" r:embed="rId2">
            <a:alphaModFix/>
          </a:blip>
          <a:srcRect/>
          <a:stretch>
            <a:fillRect/>
          </a:stretch>
        </p:blipFill>
        <p:spPr>
          <a:xfrm>
            <a:off x="5148064" y="1577664"/>
            <a:ext cx="3814850" cy="2002475"/>
          </a:xfrm>
          <a:prstGeom prst="rect"/>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9071" name="Google Shape;698;p82"/>
          <p:cNvSpPr txBox="1"/>
          <p:nvPr/>
        </p:nvSpPr>
        <p:spPr>
          <a:xfrm>
            <a:off x="179512" y="1202925"/>
            <a:ext cx="4968552" cy="2760900"/>
          </a:xfrm>
          <a:prstGeom prst="rect"/>
          <a:noFill/>
          <a:ln>
            <a:noFill/>
          </a:ln>
        </p:spPr>
        <p:txBody>
          <a:bodyPr anchor="t" anchorCtr="0" bIns="91425" lIns="91425" rIns="91425" spcFirstLastPara="1" tIns="91425" wrap="square">
            <a:spAutoFit/>
          </a:bodyPr>
          <a:p>
            <a:pPr algn="l" indent="0" lvl="0" marL="0" marR="0" rtl="0">
              <a:lnSpc>
                <a:spcPct val="120000"/>
              </a:lnSpc>
              <a:spcBef>
                <a:spcPts val="0"/>
              </a:spcBef>
              <a:spcAft>
                <a:spcPts val="0"/>
              </a:spcAft>
              <a:buClr>
                <a:schemeClr val="dk1"/>
              </a:buClr>
              <a:buSzPts val="1100"/>
              <a:buFont typeface="Arial"/>
              <a:buNone/>
            </a:pPr>
            <a:r>
              <a:rPr b="1" cap="none" dirty="0" sz="1600" i="0" lang="en" strike="noStrike" u="none">
                <a:solidFill>
                  <a:srgbClr val="733572"/>
                </a:solidFill>
                <a:highlight>
                  <a:srgbClr val="FFFFFF"/>
                </a:highlight>
                <a:latin typeface="Montserrat"/>
                <a:ea typeface="Montserrat"/>
                <a:cs typeface="Montserrat"/>
                <a:sym typeface="Montserrat"/>
              </a:rPr>
              <a:t>Kapan kita harus membuang outlier?</a:t>
            </a:r>
            <a:endParaRPr b="1" cap="none" dirty="0" sz="1100" i="0" strike="noStrike" u="none">
              <a:solidFill>
                <a:schemeClr val="dk1"/>
              </a:solidFill>
              <a:highlight>
                <a:srgbClr val="FFFFFF"/>
              </a:highlight>
              <a:latin typeface="Montserrat"/>
              <a:ea typeface="Montserrat"/>
              <a:cs typeface="Montserrat"/>
              <a:sym typeface="Montserrat"/>
            </a:endParaRPr>
          </a:p>
          <a:p>
            <a:pPr algn="l" indent="0" lvl="0" marL="0" marR="0" rtl="0">
              <a:lnSpc>
                <a:spcPct val="150000"/>
              </a:lnSpc>
              <a:spcBef>
                <a:spcPts val="1100"/>
              </a:spcBef>
              <a:spcAft>
                <a:spcPts val="0"/>
              </a:spcAft>
              <a:buClr>
                <a:schemeClr val="dk1"/>
              </a:buClr>
              <a:buSzPts val="1100"/>
              <a:buFont typeface="Arial"/>
              <a:buNone/>
            </a:pPr>
            <a:r>
              <a:rPr b="0" cap="none" dirty="0" sz="1100" i="0" lang="en" strike="noStrike" u="none">
                <a:solidFill>
                  <a:srgbClr val="1D1D1D"/>
                </a:solidFill>
                <a:highlight>
                  <a:srgbClr val="FFFFFF"/>
                </a:highlight>
                <a:latin typeface="Montserrat"/>
                <a:ea typeface="Montserrat"/>
                <a:cs typeface="Montserrat"/>
                <a:sym typeface="Montserrat"/>
              </a:rPr>
              <a:t>Ada beberapa kondisi di mana kita harus membuang data </a:t>
            </a:r>
            <a:r>
              <a:rPr b="0" cap="none" dirty="0" sz="1100" i="1" lang="en" strike="noStrike" u="none">
                <a:solidFill>
                  <a:srgbClr val="1D1D1D"/>
                </a:solidFill>
                <a:highlight>
                  <a:srgbClr val="FFFFFF"/>
                </a:highlight>
                <a:latin typeface="Montserrat"/>
                <a:ea typeface="Montserrat"/>
                <a:cs typeface="Montserrat"/>
                <a:sym typeface="Montserrat"/>
              </a:rPr>
              <a:t>outlier</a:t>
            </a:r>
            <a:r>
              <a:rPr b="0" cap="none" dirty="0" sz="1100" i="0" lang="en" strike="noStrike" u="none">
                <a:solidFill>
                  <a:srgbClr val="1D1D1D"/>
                </a:solidFill>
                <a:highlight>
                  <a:srgbClr val="FFFFFF"/>
                </a:highlight>
                <a:latin typeface="Montserrat"/>
                <a:ea typeface="Montserrat"/>
                <a:cs typeface="Montserrat"/>
                <a:sym typeface="Montserrat"/>
              </a:rPr>
              <a:t>. Pertama, </a:t>
            </a:r>
            <a:r>
              <a:rPr b="1" cap="none" dirty="0" sz="1100" i="0" lang="en" strike="noStrike" u="none">
                <a:solidFill>
                  <a:srgbClr val="1D1D1D"/>
                </a:solidFill>
                <a:highlight>
                  <a:srgbClr val="FFFFFF"/>
                </a:highlight>
                <a:latin typeface="Montserrat"/>
                <a:ea typeface="Montserrat"/>
                <a:cs typeface="Montserrat"/>
                <a:sym typeface="Montserrat"/>
              </a:rPr>
              <a:t>ketika outlier muncul akibat kesalahan pada proses memasukkan atau mengukur data</a:t>
            </a:r>
            <a:r>
              <a:rPr b="0" cap="none" dirty="0" sz="1100" i="0" lang="en" strike="noStrike" u="none">
                <a:solidFill>
                  <a:srgbClr val="1D1D1D"/>
                </a:solidFill>
                <a:highlight>
                  <a:srgbClr val="FFFFFF"/>
                </a:highlight>
                <a:latin typeface="Montserrat"/>
                <a:ea typeface="Montserrat"/>
                <a:cs typeface="Montserrat"/>
                <a:sym typeface="Montserrat"/>
              </a:rPr>
              <a:t>.</a:t>
            </a:r>
            <a:endParaRPr b="0" cap="none" dirty="0" sz="1100" i="0" strike="noStrike" u="none">
              <a:solidFill>
                <a:srgbClr val="1D1D1D"/>
              </a:solidFill>
              <a:highlight>
                <a:srgbClr val="FFFFFF"/>
              </a:highlight>
              <a:latin typeface="Montserrat"/>
              <a:ea typeface="Montserrat"/>
              <a:cs typeface="Montserrat"/>
              <a:sym typeface="Montserrat"/>
            </a:endParaRPr>
          </a:p>
          <a:p>
            <a:pPr algn="l" indent="0" lvl="0" marL="0" marR="0" rtl="0">
              <a:lnSpc>
                <a:spcPct val="150000"/>
              </a:lnSpc>
              <a:spcBef>
                <a:spcPts val="1500"/>
              </a:spcBef>
              <a:spcAft>
                <a:spcPts val="1500"/>
              </a:spcAft>
              <a:buClr>
                <a:srgbClr val="000000"/>
              </a:buClr>
              <a:buSzPts val="1100"/>
              <a:buFont typeface="Arial"/>
              <a:buNone/>
            </a:pPr>
            <a:r>
              <a:rPr b="0" cap="none" dirty="0" sz="1100" i="0" lang="en" strike="noStrike" u="none">
                <a:solidFill>
                  <a:srgbClr val="1D1D1D"/>
                </a:solidFill>
                <a:highlight>
                  <a:srgbClr val="FFFFFF"/>
                </a:highlight>
                <a:latin typeface="Montserrat"/>
                <a:ea typeface="Montserrat"/>
                <a:cs typeface="Montserrat"/>
                <a:sym typeface="Montserrat"/>
              </a:rPr>
              <a:t>Misalnya, kita memiliki pemahaman yang baik mengenai rentang data yang harus kita masukkan, seperti rentang usia manusia pada umumnya, maka apabila muncul nilai diluar rentang tersebut, kita bisa menghapus nilai tersebut.</a:t>
            </a:r>
            <a:endParaRPr b="0" cap="none" dirty="0" sz="1100" i="0" strike="noStrike" u="none">
              <a:solidFill>
                <a:schemeClr val="dk1"/>
              </a:solidFill>
              <a:latin typeface="Montserrat"/>
              <a:ea typeface="Montserrat"/>
              <a:cs typeface="Montserrat"/>
              <a:sym typeface="Montserrat"/>
            </a:endParaRPr>
          </a:p>
        </p:txBody>
      </p:sp>
      <p:pic>
        <p:nvPicPr>
          <p:cNvPr id="2097277" name="Google Shape;702;p82"/>
          <p:cNvPicPr preferRelativeResize="0">
            <a:picLocks/>
          </p:cNvPicPr>
          <p:nvPr/>
        </p:nvPicPr>
        <p:blipFill rotWithShape="1">
          <a:blip xmlns:r="http://schemas.openxmlformats.org/officeDocument/2006/relationships" r:embed="rId1">
            <a:alphaModFix/>
          </a:blip>
          <a:srcRect l="18447" r="19398"/>
          <a:stretch>
            <a:fillRect/>
          </a:stretch>
        </p:blipFill>
        <p:spPr>
          <a:xfrm>
            <a:off x="4932040" y="1163175"/>
            <a:ext cx="3484845" cy="4274001"/>
          </a:xfrm>
          <a:prstGeom prst="rect"/>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9072" name="Google Shape;708;p83"/>
          <p:cNvSpPr txBox="1"/>
          <p:nvPr/>
        </p:nvSpPr>
        <p:spPr>
          <a:xfrm>
            <a:off x="179512" y="1202925"/>
            <a:ext cx="4968552" cy="2724049"/>
          </a:xfrm>
          <a:prstGeom prst="rect"/>
          <a:noFill/>
          <a:ln>
            <a:noFill/>
          </a:ln>
        </p:spPr>
        <p:txBody>
          <a:bodyPr anchor="t" anchorCtr="0" bIns="91425" lIns="91425" rIns="91425" spcFirstLastPara="1" tIns="91425" wrap="square">
            <a:spAutoFit/>
          </a:bodyPr>
          <a:p>
            <a:pPr algn="l" indent="0" lvl="0" marL="0" marR="0" rtl="0">
              <a:lnSpc>
                <a:spcPct val="120000"/>
              </a:lnSpc>
              <a:spcBef>
                <a:spcPts val="0"/>
              </a:spcBef>
              <a:spcAft>
                <a:spcPts val="0"/>
              </a:spcAft>
              <a:buClr>
                <a:srgbClr val="000000"/>
              </a:buClr>
              <a:buSzPts val="1600"/>
              <a:buFont typeface="Arial"/>
              <a:buNone/>
            </a:pPr>
            <a:r>
              <a:rPr b="1" cap="none" dirty="0" sz="1600" i="0" lang="en" strike="noStrike" u="none">
                <a:solidFill>
                  <a:srgbClr val="733572"/>
                </a:solidFill>
                <a:highlight>
                  <a:srgbClr val="FFFFFF"/>
                </a:highlight>
                <a:latin typeface="Montserrat"/>
                <a:ea typeface="Montserrat"/>
                <a:cs typeface="Montserrat"/>
                <a:sym typeface="Montserrat"/>
              </a:rPr>
              <a:t>Kapan kita harus membuang outlier?</a:t>
            </a:r>
            <a:endParaRPr b="1" cap="none" dirty="0" sz="1600" i="0" strike="noStrike" u="none">
              <a:solidFill>
                <a:srgbClr val="733572"/>
              </a:solidFill>
              <a:highlight>
                <a:srgbClr val="FFFFFF"/>
              </a:highlight>
              <a:latin typeface="Montserrat"/>
              <a:ea typeface="Montserrat"/>
              <a:cs typeface="Montserrat"/>
              <a:sym typeface="Montserrat"/>
            </a:endParaRPr>
          </a:p>
          <a:p>
            <a:pPr algn="l" indent="0" lvl="0" marL="0" marR="0" rtl="0">
              <a:lnSpc>
                <a:spcPct val="150000"/>
              </a:lnSpc>
              <a:spcBef>
                <a:spcPts val="1100"/>
              </a:spcBef>
              <a:spcAft>
                <a:spcPts val="0"/>
              </a:spcAft>
              <a:buClr>
                <a:srgbClr val="000000"/>
              </a:buClr>
              <a:buSzPts val="1100"/>
              <a:buFont typeface="Arial"/>
              <a:buNone/>
            </a:pPr>
            <a:r>
              <a:rPr b="0" cap="none" dirty="0" sz="1100" i="0" lang="en" strike="noStrike" u="none">
                <a:solidFill>
                  <a:srgbClr val="1D1D1D"/>
                </a:solidFill>
                <a:highlight>
                  <a:srgbClr val="FFFFFF"/>
                </a:highlight>
                <a:latin typeface="Montserrat"/>
                <a:ea typeface="Montserrat"/>
                <a:cs typeface="Montserrat"/>
                <a:sym typeface="Montserrat"/>
              </a:rPr>
              <a:t>Kedua, </a:t>
            </a:r>
            <a:r>
              <a:rPr b="1" cap="none" dirty="0" sz="1100" i="0" lang="en" strike="noStrike" u="none">
                <a:solidFill>
                  <a:srgbClr val="1D1D1D"/>
                </a:solidFill>
                <a:highlight>
                  <a:srgbClr val="FFFFFF"/>
                </a:highlight>
                <a:latin typeface="Montserrat"/>
                <a:ea typeface="Montserrat"/>
                <a:cs typeface="Montserrat"/>
                <a:sym typeface="Montserrat"/>
              </a:rPr>
              <a:t>saat kita memiliki banyak data dan sedikit outlier</a:t>
            </a:r>
            <a:r>
              <a:rPr b="0" cap="none" dirty="0" sz="1100" i="0" lang="en" strike="noStrike" u="none">
                <a:solidFill>
                  <a:srgbClr val="1D1D1D"/>
                </a:solidFill>
                <a:highlight>
                  <a:srgbClr val="FFFFFF"/>
                </a:highlight>
                <a:latin typeface="Montserrat"/>
                <a:ea typeface="Montserrat"/>
                <a:cs typeface="Montserrat"/>
                <a:sym typeface="Montserrat"/>
              </a:rPr>
              <a:t>, Sampel  lain tidak akan dirugikan dengan menghapus outlier yang meragukan.</a:t>
            </a:r>
            <a:endParaRPr b="0" cap="none" dirty="0" sz="1100" i="0" strike="noStrike" u="none">
              <a:solidFill>
                <a:srgbClr val="1D1D1D"/>
              </a:solidFill>
              <a:highlight>
                <a:srgbClr val="FFFFFF"/>
              </a:highlight>
              <a:latin typeface="Montserrat"/>
              <a:ea typeface="Montserrat"/>
              <a:cs typeface="Montserrat"/>
              <a:sym typeface="Montserrat"/>
            </a:endParaRPr>
          </a:p>
          <a:p>
            <a:pPr algn="l" indent="0" lvl="0" marL="0" marR="0" rtl="0">
              <a:lnSpc>
                <a:spcPct val="150000"/>
              </a:lnSpc>
              <a:spcBef>
                <a:spcPts val="1500"/>
              </a:spcBef>
              <a:spcAft>
                <a:spcPts val="0"/>
              </a:spcAft>
              <a:buClr>
                <a:srgbClr val="000000"/>
              </a:buClr>
              <a:buSzPts val="1100"/>
              <a:buFont typeface="Arial"/>
              <a:buNone/>
            </a:pPr>
            <a:r>
              <a:rPr b="0" cap="none" dirty="0" sz="1100" i="0" lang="en" strike="noStrike" u="none">
                <a:solidFill>
                  <a:srgbClr val="1D1D1D"/>
                </a:solidFill>
                <a:highlight>
                  <a:srgbClr val="FFFFFF"/>
                </a:highlight>
                <a:latin typeface="Montserrat"/>
                <a:ea typeface="Montserrat"/>
                <a:cs typeface="Montserrat"/>
                <a:sym typeface="Montserrat"/>
              </a:rPr>
              <a:t>Selain itu </a:t>
            </a:r>
            <a:r>
              <a:rPr b="0" cap="none" dirty="0" sz="1100" i="1" lang="en" strike="noStrike" u="none">
                <a:solidFill>
                  <a:srgbClr val="1D1D1D"/>
                </a:solidFill>
                <a:highlight>
                  <a:srgbClr val="FFFFFF"/>
                </a:highlight>
                <a:latin typeface="Montserrat"/>
                <a:ea typeface="Montserrat"/>
                <a:cs typeface="Montserrat"/>
                <a:sym typeface="Montserrat"/>
              </a:rPr>
              <a:t>outlier</a:t>
            </a:r>
            <a:r>
              <a:rPr b="0" cap="none" dirty="0" sz="1100" i="0" lang="en" strike="noStrike" u="none">
                <a:solidFill>
                  <a:srgbClr val="1D1D1D"/>
                </a:solidFill>
                <a:highlight>
                  <a:srgbClr val="FFFFFF"/>
                </a:highlight>
                <a:latin typeface="Montserrat"/>
                <a:ea typeface="Montserrat"/>
                <a:cs typeface="Montserrat"/>
                <a:sym typeface="Montserrat"/>
              </a:rPr>
              <a:t> juga harus dibuang </a:t>
            </a:r>
            <a:r>
              <a:rPr b="1" cap="none" dirty="0" sz="1100" i="0" lang="en" strike="noStrike" u="none">
                <a:solidFill>
                  <a:srgbClr val="1D1D1D"/>
                </a:solidFill>
                <a:highlight>
                  <a:srgbClr val="FFFFFF"/>
                </a:highlight>
                <a:latin typeface="Montserrat"/>
                <a:ea typeface="Montserrat"/>
                <a:cs typeface="Montserrat"/>
                <a:sym typeface="Montserrat"/>
              </a:rPr>
              <a:t>saat situasi memungkinkan untuk melakukan pengambilan data ulang</a:t>
            </a:r>
            <a:r>
              <a:rPr b="0" cap="none" dirty="0" sz="1100" i="0" lang="en" strike="noStrike" u="none">
                <a:solidFill>
                  <a:srgbClr val="1D1D1D"/>
                </a:solidFill>
                <a:highlight>
                  <a:srgbClr val="FFFFFF"/>
                </a:highlight>
                <a:latin typeface="Montserrat"/>
                <a:ea typeface="Montserrat"/>
                <a:cs typeface="Montserrat"/>
                <a:sym typeface="Montserrat"/>
              </a:rPr>
              <a:t> dan </a:t>
            </a:r>
            <a:r>
              <a:rPr b="1" cap="none" dirty="0" sz="1100" i="0" lang="en" strike="noStrike" u="none">
                <a:solidFill>
                  <a:srgbClr val="1D1D1D"/>
                </a:solidFill>
                <a:highlight>
                  <a:srgbClr val="FFFFFF"/>
                </a:highlight>
                <a:latin typeface="Montserrat"/>
                <a:ea typeface="Montserrat"/>
                <a:cs typeface="Montserrat"/>
                <a:sym typeface="Montserrat"/>
              </a:rPr>
              <a:t>saat outlier sama sekali tidak merepresentasikan kumpulan data</a:t>
            </a:r>
            <a:r>
              <a:rPr b="0" cap="none" dirty="0" sz="1100" i="0" lang="en" strike="noStrike" u="none">
                <a:solidFill>
                  <a:srgbClr val="1D1D1D"/>
                </a:solidFill>
                <a:highlight>
                  <a:srgbClr val="FFFFFF"/>
                </a:highlight>
                <a:latin typeface="Montserrat"/>
                <a:ea typeface="Montserrat"/>
                <a:cs typeface="Montserrat"/>
                <a:sym typeface="Montserrat"/>
              </a:rPr>
              <a:t>.</a:t>
            </a:r>
            <a:endParaRPr b="0" cap="none" dirty="0" sz="1100" i="0" strike="noStrike" u="none">
              <a:solidFill>
                <a:srgbClr val="1D1D1D"/>
              </a:solidFill>
              <a:highlight>
                <a:srgbClr val="FFFFFF"/>
              </a:highlight>
              <a:latin typeface="Montserrat"/>
              <a:ea typeface="Montserrat"/>
              <a:cs typeface="Montserrat"/>
              <a:sym typeface="Montserrat"/>
            </a:endParaRPr>
          </a:p>
          <a:p>
            <a:pPr algn="just" indent="0" lvl="0" marL="457200" marR="0" rtl="0">
              <a:lnSpc>
                <a:spcPct val="115000"/>
              </a:lnSpc>
              <a:spcBef>
                <a:spcPts val="150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p:txBody>
      </p:sp>
      <p:pic>
        <p:nvPicPr>
          <p:cNvPr id="2097278" name="Google Shape;712;p83"/>
          <p:cNvPicPr preferRelativeResize="0">
            <a:picLocks/>
          </p:cNvPicPr>
          <p:nvPr/>
        </p:nvPicPr>
        <p:blipFill rotWithShape="1">
          <a:blip xmlns:r="http://schemas.openxmlformats.org/officeDocument/2006/relationships" r:embed="rId1">
            <a:alphaModFix/>
          </a:blip>
          <a:srcRect l="18447" r="19398"/>
          <a:stretch>
            <a:fillRect/>
          </a:stretch>
        </p:blipFill>
        <p:spPr>
          <a:xfrm>
            <a:off x="4860032" y="1088131"/>
            <a:ext cx="3484845" cy="4274001"/>
          </a:xfrm>
          <a:prstGeom prst="rect"/>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9073" name="Google Shape;718;p84"/>
          <p:cNvSpPr txBox="1"/>
          <p:nvPr/>
        </p:nvSpPr>
        <p:spPr>
          <a:xfrm>
            <a:off x="454376" y="1507725"/>
            <a:ext cx="4316400" cy="2495700"/>
          </a:xfrm>
          <a:prstGeom prst="rect"/>
          <a:noFill/>
          <a:ln>
            <a:noFill/>
          </a:ln>
        </p:spPr>
        <p:txBody>
          <a:bodyPr anchor="t" anchorCtr="0" bIns="91425" lIns="91425" rIns="91425" spcFirstLastPara="1" tIns="91425" wrap="square">
            <a:spAutoFit/>
          </a:bodyPr>
          <a:p>
            <a:pPr algn="just" indent="0" lvl="0" marL="0" marR="0" rtl="0">
              <a:lnSpc>
                <a:spcPct val="115000"/>
              </a:lnSpc>
              <a:spcBef>
                <a:spcPts val="0"/>
              </a:spcBef>
              <a:spcAft>
                <a:spcPts val="0"/>
              </a:spcAft>
              <a:buClr>
                <a:srgbClr val="000000"/>
              </a:buClr>
              <a:buSzPts val="1100"/>
              <a:buFont typeface="Arial"/>
              <a:buNone/>
            </a:pPr>
            <a:r>
              <a:rPr b="1" cap="none" dirty="0" sz="1100" i="0" lang="en" strike="noStrike" u="none">
                <a:solidFill>
                  <a:srgbClr val="FF9900"/>
                </a:solidFill>
                <a:latin typeface="Montserrat"/>
                <a:ea typeface="Montserrat"/>
                <a:cs typeface="Montserrat"/>
                <a:sym typeface="Montserrat"/>
              </a:rPr>
              <a:t>Cara menangani Outlier:</a:t>
            </a:r>
            <a:endParaRPr b="1" cap="none" dirty="0" sz="1100" i="0" strike="noStrike" u="none">
              <a:solidFill>
                <a:srgbClr val="FF9900"/>
              </a:solidFill>
              <a:latin typeface="Montserrat"/>
              <a:ea typeface="Montserrat"/>
              <a:cs typeface="Montserrat"/>
              <a:sym typeface="Montserrat"/>
            </a:endParaRPr>
          </a:p>
          <a:p>
            <a:pPr algn="just" indent="0" lvl="0" marL="0" marR="0" rtl="0">
              <a:lnSpc>
                <a:spcPct val="115000"/>
              </a:lnSpc>
              <a:spcBef>
                <a:spcPts val="0"/>
              </a:spcBef>
              <a:spcAft>
                <a:spcPts val="0"/>
              </a:spcAft>
              <a:buClr>
                <a:srgbClr val="000000"/>
              </a:buClr>
              <a:buSzPts val="1100"/>
              <a:buFont typeface="Arial"/>
              <a:buNone/>
            </a:pPr>
            <a:endParaRPr b="1" cap="none" dirty="0" sz="1100" i="0" strike="noStrike" u="none">
              <a:solidFill>
                <a:srgbClr val="FF9900"/>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Untuk menangani outliers kita bisa menggunakan: </a:t>
            </a:r>
            <a:endParaRPr b="0" cap="none" dirty="0" sz="1100" i="0" strike="noStrike" u="none">
              <a:solidFill>
                <a:schemeClr val="dk1"/>
              </a:solidFill>
              <a:latin typeface="Montserrat"/>
              <a:ea typeface="Montserrat"/>
              <a:cs typeface="Montserrat"/>
              <a:sym typeface="Montserrat"/>
            </a:endParaRPr>
          </a:p>
          <a:p>
            <a:pPr algn="l" indent="0" lvl="0" marL="45720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241300" lvl="0" marL="74295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Z-score</a:t>
            </a:r>
            <a:endParaRPr b="0" cap="none" dirty="0" sz="1100" i="0" strike="noStrike" u="none">
              <a:solidFill>
                <a:schemeClr val="dk1"/>
              </a:solidFill>
              <a:latin typeface="Montserrat"/>
              <a:ea typeface="Montserrat"/>
              <a:cs typeface="Montserrat"/>
              <a:sym typeface="Montserrat"/>
            </a:endParaRPr>
          </a:p>
          <a:p>
            <a:pPr algn="l" indent="-241300" lvl="0" marL="74295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Interkuartil</a:t>
            </a:r>
            <a:endParaRPr b="0" cap="none" dirty="0" sz="1100" i="0" strike="noStrike" u="none">
              <a:solidFill>
                <a:schemeClr val="dk1"/>
              </a:solidFill>
              <a:latin typeface="Montserrat"/>
              <a:ea typeface="Montserrat"/>
              <a:cs typeface="Montserrat"/>
              <a:sym typeface="Montserrat"/>
            </a:endParaRPr>
          </a:p>
          <a:p>
            <a:pPr algn="l" indent="0" lvl="0" marL="45720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Z score adalah nilai relatif, seberapa jauh di bawah/atas mean menggunakan standar deviasi.</a:t>
            </a:r>
            <a:endParaRPr b="0" cap="none" dirty="0" sz="1100" i="0" strike="noStrike" u="none">
              <a:solidFill>
                <a:schemeClr val="dk1"/>
              </a:solidFill>
              <a:latin typeface="Montserrat"/>
              <a:ea typeface="Montserrat"/>
              <a:cs typeface="Montserrat"/>
              <a:sym typeface="Montserrat"/>
            </a:endParaRPr>
          </a:p>
          <a:p>
            <a:pPr algn="l" indent="0" lvl="0" marL="45720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Interkuartil adalah jarak antara kuartil atas dengan kuartil bawah.</a:t>
            </a:r>
            <a:endParaRPr b="0" cap="none" dirty="0" sz="1100" i="0" strike="noStrike" u="none">
              <a:solidFill>
                <a:schemeClr val="dk1"/>
              </a:solidFill>
              <a:latin typeface="Montserrat"/>
              <a:ea typeface="Montserrat"/>
              <a:cs typeface="Montserrat"/>
              <a:sym typeface="Montserrat"/>
            </a:endParaRPr>
          </a:p>
        </p:txBody>
      </p:sp>
      <p:pic>
        <p:nvPicPr>
          <p:cNvPr id="2097279" name="Google Shape;722;p84"/>
          <p:cNvPicPr preferRelativeResize="0">
            <a:picLocks/>
          </p:cNvPicPr>
          <p:nvPr/>
        </p:nvPicPr>
        <p:blipFill rotWithShape="1">
          <a:blip xmlns:r="http://schemas.openxmlformats.org/officeDocument/2006/relationships" r:embed="rId1">
            <a:alphaModFix/>
          </a:blip>
          <a:srcRect/>
          <a:stretch>
            <a:fillRect/>
          </a:stretch>
        </p:blipFill>
        <p:spPr>
          <a:xfrm>
            <a:off x="5298975" y="717100"/>
            <a:ext cx="2582149" cy="4083599"/>
          </a:xfrm>
          <a:prstGeom prst="rect"/>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9074" name="Google Shape;728;p85"/>
          <p:cNvSpPr txBox="1"/>
          <p:nvPr/>
        </p:nvSpPr>
        <p:spPr>
          <a:xfrm>
            <a:off x="251520" y="1347614"/>
            <a:ext cx="3897600" cy="677100"/>
          </a:xfrm>
          <a:prstGeom prst="rect"/>
          <a:noFill/>
          <a:ln>
            <a:noFill/>
          </a:ln>
        </p:spPr>
        <p:txBody>
          <a:bodyPr anchor="t" anchorCtr="0" bIns="91425" lIns="91425" rIns="91425" spcFirstLastPara="1" tIns="91425" wrap="square">
            <a:spAutoFit/>
          </a:bodyPr>
          <a:p>
            <a:pPr algn="just" indent="0" lvl="0" marL="0" marR="0" rtl="0">
              <a:lnSpc>
                <a:spcPct val="115000"/>
              </a:lnSpc>
              <a:spcBef>
                <a:spcPts val="1000"/>
              </a:spcBef>
              <a:spcAft>
                <a:spcPts val="0"/>
              </a:spcAft>
              <a:buClr>
                <a:schemeClr val="dk1"/>
              </a:buClr>
              <a:buSzPts val="1100"/>
              <a:buFont typeface="Arial"/>
              <a:buNone/>
            </a:pPr>
            <a:r>
              <a:rPr b="1" cap="none" dirty="0" sz="1100" i="0" lang="en" strike="noStrike" u="none">
                <a:solidFill>
                  <a:srgbClr val="FF9900"/>
                </a:solidFill>
                <a:latin typeface="Montserrat"/>
                <a:ea typeface="Montserrat"/>
                <a:cs typeface="Montserrat"/>
                <a:sym typeface="Montserrat"/>
              </a:rPr>
              <a:t>Feature Encoding</a:t>
            </a:r>
            <a:endParaRPr b="0" cap="none" dirty="0" sz="1100" i="0" strike="noStrike" u="none">
              <a:solidFill>
                <a:srgbClr val="000000"/>
              </a:solidFill>
              <a:latin typeface="Montserrat"/>
              <a:ea typeface="Montserrat"/>
              <a:cs typeface="Montserrat"/>
              <a:sym typeface="Montserrat"/>
            </a:endParaRPr>
          </a:p>
          <a:p>
            <a:pPr algn="just" indent="0" lvl="0" marL="0" marR="0" rtl="0">
              <a:lnSpc>
                <a:spcPct val="115000"/>
              </a:lnSpc>
              <a:spcBef>
                <a:spcPts val="1000"/>
              </a:spcBef>
              <a:spcAft>
                <a:spcPts val="0"/>
              </a:spcAft>
              <a:buClr>
                <a:srgbClr val="000000"/>
              </a:buClr>
              <a:buSzPts val="1100"/>
              <a:buFont typeface="Arial"/>
              <a:buNone/>
            </a:pPr>
            <a:endParaRPr b="0" cap="none" dirty="0" sz="1100" i="0" strike="noStrike" u="none">
              <a:solidFill>
                <a:schemeClr val="dk1"/>
              </a:solidFill>
              <a:highlight>
                <a:srgbClr val="FFFFFF"/>
              </a:highlight>
              <a:latin typeface="Montserrat"/>
              <a:ea typeface="Montserrat"/>
              <a:cs typeface="Montserrat"/>
              <a:sym typeface="Montserrat"/>
            </a:endParaRPr>
          </a:p>
        </p:txBody>
      </p:sp>
      <p:sp>
        <p:nvSpPr>
          <p:cNvPr id="1049075" name="Google Shape;732;p85"/>
          <p:cNvSpPr txBox="1"/>
          <p:nvPr/>
        </p:nvSpPr>
        <p:spPr>
          <a:xfrm>
            <a:off x="251520" y="1896533"/>
            <a:ext cx="5184576" cy="1352648"/>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Feature encoding adalah proses mengubah data categorical menjadi numerical. Hal ini harus dilakukan karena machine learning hanya dapat mengerti inputan data numerical. </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202124"/>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202124"/>
                </a:solidFill>
                <a:latin typeface="Montserrat"/>
                <a:ea typeface="Montserrat"/>
                <a:cs typeface="Montserrat"/>
                <a:sym typeface="Montserrat"/>
              </a:rPr>
              <a:t>Untuk itu, perlu dilakukan transformasi nilai kategorikal dari fitur/data menjadi nilai numerik. </a:t>
            </a:r>
            <a:endParaRPr b="0" cap="none" dirty="0" sz="1400" i="0" strike="noStrike" u="none">
              <a:solidFill>
                <a:srgbClr val="000000"/>
              </a:solidFill>
              <a:latin typeface="Arial"/>
              <a:ea typeface="Arial"/>
              <a:cs typeface="Arial"/>
              <a:sym typeface="Arial"/>
            </a:endParaRPr>
          </a:p>
        </p:txBody>
      </p:sp>
      <p:pic>
        <p:nvPicPr>
          <p:cNvPr id="2097280" name="Google Shape;733;p85"/>
          <p:cNvPicPr preferRelativeResize="0">
            <a:picLocks/>
          </p:cNvPicPr>
          <p:nvPr/>
        </p:nvPicPr>
        <p:blipFill rotWithShape="1">
          <a:blip xmlns:r="http://schemas.openxmlformats.org/officeDocument/2006/relationships" r:embed="rId1">
            <a:alphaModFix/>
          </a:blip>
          <a:srcRect/>
          <a:stretch>
            <a:fillRect/>
          </a:stretch>
        </p:blipFill>
        <p:spPr>
          <a:xfrm>
            <a:off x="3892646" y="843657"/>
            <a:ext cx="5024998" cy="3830484"/>
          </a:xfrm>
          <a:prstGeom prst="rect"/>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pic>
        <p:nvPicPr>
          <p:cNvPr id="2097281" name="Picture 2" descr="C:\Users\tiocs\OneDrive\Gambar\Screenshot\Screenshot (159).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76"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82"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83"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84"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pic>
        <p:nvPicPr>
          <p:cNvPr id="2097285" name="Picture 2" descr="C:\Users\tiocs\OneDrive\Gambar\Screenshot\Screenshot (161).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4258"/>
          </a:xfrm>
          <a:prstGeom prst="rect"/>
          <a:noFill/>
        </p:spPr>
      </p:pic>
      <p:sp>
        <p:nvSpPr>
          <p:cNvPr id="1049077"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86"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287"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288"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9078" name="Google Shape;785;p88"/>
          <p:cNvSpPr txBox="1"/>
          <p:nvPr/>
        </p:nvSpPr>
        <p:spPr>
          <a:xfrm>
            <a:off x="573575" y="682525"/>
            <a:ext cx="7617900" cy="431100"/>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1600"/>
              <a:buFont typeface="Arial"/>
              <a:buNone/>
            </a:pPr>
            <a:r>
              <a:rPr b="1" cap="none" dirty="0" sz="1600" i="0" lang="en" strike="noStrike" u="none">
                <a:solidFill>
                  <a:srgbClr val="733572"/>
                </a:solidFill>
                <a:latin typeface="Montserrat"/>
                <a:ea typeface="Montserrat"/>
                <a:cs typeface="Montserrat"/>
                <a:sym typeface="Montserrat"/>
              </a:rPr>
              <a:t>Contoh penggunaan label encoding misalnya seperti dibawah ini</a:t>
            </a:r>
            <a:endParaRPr b="0" cap="none" dirty="0" sz="1400" i="0" strike="noStrike" u="none">
              <a:solidFill>
                <a:srgbClr val="000000"/>
              </a:solidFill>
              <a:latin typeface="Roboto"/>
              <a:ea typeface="Roboto"/>
              <a:cs typeface="Roboto"/>
              <a:sym typeface="Roboto"/>
            </a:endParaRPr>
          </a:p>
        </p:txBody>
      </p:sp>
      <p:graphicFrame>
        <p:nvGraphicFramePr>
          <p:cNvPr id="4194304" name="Google Shape;786;p88"/>
          <p:cNvGraphicFramePr>
            <a:graphicFrameLocks/>
          </p:cNvGraphicFramePr>
          <p:nvPr/>
        </p:nvGraphicFramePr>
        <p:xfrm>
          <a:off x="2272450" y="1175475"/>
          <a:ext cx="4097150" cy="2667000"/>
        </p:xfrm>
        <a:graphic>
          <a:graphicData uri="http://schemas.openxmlformats.org/drawingml/2006/table">
            <a:tbl>
              <a:tblPr>
                <a:noFill/>
              </a:tblPr>
              <a:tblGrid>
                <a:gridCol w="758800"/>
                <a:gridCol w="790000"/>
                <a:gridCol w="1154450"/>
                <a:gridCol w="1393900"/>
              </a:tblGrid>
              <a:tr h="381000">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Indeks</a:t>
                      </a:r>
                      <a:endParaRPr cap="none" dirty="0"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nama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alamat</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jenis kelamin</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Faqih</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Bandung</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Laki-laki</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Ina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Jakarta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Perempuan</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2</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Fitri</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Bandung</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Perempuan</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3</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Dana</a:t>
                      </a:r>
                      <a:endParaRPr cap="none" dirty="0"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Surabaya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Laki-laki</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4</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Abi</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Surabaya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Laki-laki</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5</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Dika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Jakarta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Laki-laki</a:t>
                      </a:r>
                      <a:endParaRPr cap="none" dirty="0" sz="1100" strike="noStrike" u="none">
                        <a:latin typeface="Montserrat"/>
                        <a:ea typeface="Montserrat"/>
                        <a:cs typeface="Montserrat"/>
                        <a:sym typeface="Montserrat"/>
                      </a:endParaRPr>
                    </a:p>
                  </a:txBody>
                  <a:tcPr marL="91425" marR="91425" marT="91425" marB="91425"/>
                </a:tc>
              </a:tr>
            </a:tbl>
          </a:graphicData>
        </a:graphic>
      </p:graphicFrame>
      <p:sp>
        <p:nvSpPr>
          <p:cNvPr id="1049079" name="Google Shape;787;p88"/>
          <p:cNvSpPr txBox="1"/>
          <p:nvPr/>
        </p:nvSpPr>
        <p:spPr>
          <a:xfrm>
            <a:off x="732575" y="3967625"/>
            <a:ext cx="7617900" cy="9381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Pada kasus di atas, data alamat dan jenis kelamin merupakan data kategorikal yang harus diubah menjadi numerikal. Apabila kita ubah menggunakan metode label encoding, maka secara berurutan Misalnya pada kolom </a:t>
            </a:r>
            <a:r>
              <a:rPr b="1" cap="none" dirty="0" sz="1100" i="0" lang="en" strike="noStrike" u="none">
                <a:solidFill>
                  <a:schemeClr val="dk1"/>
                </a:solidFill>
                <a:latin typeface="Montserrat"/>
                <a:ea typeface="Montserrat"/>
                <a:cs typeface="Montserrat"/>
                <a:sym typeface="Montserrat"/>
              </a:rPr>
              <a:t>alamat</a:t>
            </a:r>
            <a:r>
              <a:rPr b="0" cap="none" dirty="0" sz="1100" i="0" lang="en" strike="noStrike" u="none">
                <a:solidFill>
                  <a:schemeClr val="dk1"/>
                </a:solidFill>
                <a:latin typeface="Montserrat"/>
                <a:ea typeface="Montserrat"/>
                <a:cs typeface="Montserrat"/>
                <a:sym typeface="Montserrat"/>
              </a:rPr>
              <a:t> nilai </a:t>
            </a:r>
            <a:r>
              <a:rPr b="0" cap="none" dirty="0" sz="1100" i="1" lang="en" strike="noStrike" u="none">
                <a:solidFill>
                  <a:schemeClr val="dk1"/>
                </a:solidFill>
                <a:latin typeface="Montserrat"/>
                <a:ea typeface="Montserrat"/>
                <a:cs typeface="Montserrat"/>
                <a:sym typeface="Montserrat"/>
              </a:rPr>
              <a:t>Bandung</a:t>
            </a:r>
            <a:r>
              <a:rPr b="0" cap="none" dirty="0" sz="1100" i="0" lang="en" strike="noStrike" u="none">
                <a:solidFill>
                  <a:schemeClr val="dk1"/>
                </a:solidFill>
                <a:latin typeface="Montserrat"/>
                <a:ea typeface="Montserrat"/>
                <a:cs typeface="Montserrat"/>
                <a:sym typeface="Montserrat"/>
              </a:rPr>
              <a:t> = 0, </a:t>
            </a:r>
            <a:r>
              <a:rPr b="0" cap="none" dirty="0" sz="1100" i="1" lang="en" strike="noStrike" u="none">
                <a:solidFill>
                  <a:schemeClr val="dk1"/>
                </a:solidFill>
                <a:latin typeface="Montserrat"/>
                <a:ea typeface="Montserrat"/>
                <a:cs typeface="Montserrat"/>
                <a:sym typeface="Montserrat"/>
              </a:rPr>
              <a:t>Jakarta</a:t>
            </a:r>
            <a:r>
              <a:rPr b="0" cap="none" dirty="0" sz="1100" i="0" lang="en" strike="noStrike" u="none">
                <a:solidFill>
                  <a:schemeClr val="dk1"/>
                </a:solidFill>
                <a:latin typeface="Montserrat"/>
                <a:ea typeface="Montserrat"/>
                <a:cs typeface="Montserrat"/>
                <a:sym typeface="Montserrat"/>
              </a:rPr>
              <a:t> = 1, </a:t>
            </a:r>
            <a:r>
              <a:rPr b="0" cap="none" dirty="0" sz="1100" i="1" lang="en" strike="noStrike" u="none">
                <a:solidFill>
                  <a:schemeClr val="dk1"/>
                </a:solidFill>
                <a:latin typeface="Montserrat"/>
                <a:ea typeface="Montserrat"/>
                <a:cs typeface="Montserrat"/>
                <a:sym typeface="Montserrat"/>
              </a:rPr>
              <a:t>Surabaya</a:t>
            </a:r>
            <a:r>
              <a:rPr b="0" cap="none" dirty="0" sz="1100" i="0" lang="en" strike="noStrike" u="none">
                <a:solidFill>
                  <a:schemeClr val="dk1"/>
                </a:solidFill>
                <a:latin typeface="Montserrat"/>
                <a:ea typeface="Montserrat"/>
                <a:cs typeface="Montserrat"/>
                <a:sym typeface="Montserrat"/>
              </a:rPr>
              <a:t> = 2. Sedangkan kolom </a:t>
            </a:r>
            <a:r>
              <a:rPr b="1" cap="none" dirty="0" sz="1100" i="0" lang="en" strike="noStrike" u="none">
                <a:solidFill>
                  <a:schemeClr val="dk1"/>
                </a:solidFill>
                <a:latin typeface="Montserrat"/>
                <a:ea typeface="Montserrat"/>
                <a:cs typeface="Montserrat"/>
                <a:sym typeface="Montserrat"/>
              </a:rPr>
              <a:t>jenis kelamin</a:t>
            </a:r>
            <a:r>
              <a:rPr b="0" cap="none" dirty="0" sz="1100" i="0" lang="en" strike="noStrike" u="none">
                <a:solidFill>
                  <a:schemeClr val="dk1"/>
                </a:solidFill>
                <a:latin typeface="Montserrat"/>
                <a:ea typeface="Montserrat"/>
                <a:cs typeface="Montserrat"/>
                <a:sym typeface="Montserrat"/>
              </a:rPr>
              <a:t> nilai </a:t>
            </a:r>
            <a:r>
              <a:rPr b="0" cap="none" dirty="0" sz="1100" i="1" lang="en" strike="noStrike" u="none">
                <a:solidFill>
                  <a:schemeClr val="dk1"/>
                </a:solidFill>
                <a:latin typeface="Montserrat"/>
                <a:ea typeface="Montserrat"/>
                <a:cs typeface="Montserrat"/>
                <a:sym typeface="Montserrat"/>
              </a:rPr>
              <a:t>Laki-Laki</a:t>
            </a:r>
            <a:r>
              <a:rPr b="0" cap="none" dirty="0" sz="1100" i="0" lang="en" strike="noStrike" u="none">
                <a:solidFill>
                  <a:schemeClr val="dk1"/>
                </a:solidFill>
                <a:latin typeface="Montserrat"/>
                <a:ea typeface="Montserrat"/>
                <a:cs typeface="Montserrat"/>
                <a:sym typeface="Montserrat"/>
              </a:rPr>
              <a:t> = 0 dan </a:t>
            </a:r>
            <a:r>
              <a:rPr b="0" cap="none" dirty="0" sz="1100" i="1" lang="en" strike="noStrike" u="none">
                <a:solidFill>
                  <a:schemeClr val="dk1"/>
                </a:solidFill>
                <a:latin typeface="Montserrat"/>
                <a:ea typeface="Montserrat"/>
                <a:cs typeface="Montserrat"/>
                <a:sym typeface="Montserrat"/>
              </a:rPr>
              <a:t>Perempuan </a:t>
            </a:r>
            <a:r>
              <a:rPr b="0" cap="none" dirty="0" sz="1100" i="0" lang="en" strike="noStrike" u="none">
                <a:solidFill>
                  <a:schemeClr val="dk1"/>
                </a:solidFill>
                <a:latin typeface="Montserrat"/>
                <a:ea typeface="Montserrat"/>
                <a:cs typeface="Montserrat"/>
                <a:sym typeface="Montserrat"/>
              </a:rPr>
              <a:t>= 1</a:t>
            </a:r>
            <a:endParaRPr b="0" cap="none" dirty="0" sz="1100" i="0" strike="noStrike" u="non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64" name="Picture 2" descr="C:\Users\tiocs\OneDrive\Gambar\Screenshot\Screenshot (112).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2" name="Rectangle 4"/>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5"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66" name="Picture 5"/>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6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9080" name="Google Shape;796;p89"/>
          <p:cNvSpPr txBox="1"/>
          <p:nvPr/>
        </p:nvSpPr>
        <p:spPr>
          <a:xfrm>
            <a:off x="573575" y="911125"/>
            <a:ext cx="7617900" cy="431100"/>
          </a:xfrm>
          <a:prstGeom prst="rect"/>
          <a:noFill/>
          <a:ln>
            <a:noFill/>
          </a:ln>
        </p:spPr>
        <p:txBody>
          <a:bodyPr anchor="t" anchorCtr="0" bIns="91425" lIns="91425" rIns="91425" spcFirstLastPara="1" tIns="91425" wrap="square">
            <a:spAutoFit/>
          </a:bodyPr>
          <a:p>
            <a:pPr algn="ctr" indent="0" lvl="0" marL="0" marR="0" rtl="0">
              <a:lnSpc>
                <a:spcPct val="100000"/>
              </a:lnSpc>
              <a:spcBef>
                <a:spcPts val="0"/>
              </a:spcBef>
              <a:spcAft>
                <a:spcPts val="0"/>
              </a:spcAft>
              <a:buClr>
                <a:srgbClr val="000000"/>
              </a:buClr>
              <a:buSzPts val="1600"/>
              <a:buFont typeface="Arial"/>
              <a:buNone/>
            </a:pPr>
            <a:r>
              <a:rPr b="1" cap="none" dirty="0" sz="1600" i="0" lang="en" strike="noStrike" u="none">
                <a:solidFill>
                  <a:srgbClr val="733572"/>
                </a:solidFill>
                <a:latin typeface="Montserrat"/>
                <a:ea typeface="Montserrat"/>
                <a:cs typeface="Montserrat"/>
                <a:sym typeface="Montserrat"/>
              </a:rPr>
              <a:t>Hasilnya menjadi seperti ini</a:t>
            </a:r>
            <a:endParaRPr b="0" cap="none" dirty="0" sz="1400" i="0" strike="noStrike" u="none">
              <a:solidFill>
                <a:srgbClr val="000000"/>
              </a:solidFill>
              <a:latin typeface="Roboto"/>
              <a:ea typeface="Roboto"/>
              <a:cs typeface="Roboto"/>
              <a:sym typeface="Roboto"/>
            </a:endParaRPr>
          </a:p>
        </p:txBody>
      </p:sp>
      <p:graphicFrame>
        <p:nvGraphicFramePr>
          <p:cNvPr id="4194305" name="Google Shape;797;p89"/>
          <p:cNvGraphicFramePr>
            <a:graphicFrameLocks/>
          </p:cNvGraphicFramePr>
          <p:nvPr/>
        </p:nvGraphicFramePr>
        <p:xfrm>
          <a:off x="2247900" y="1619250"/>
          <a:ext cx="4097150" cy="2667000"/>
        </p:xfrm>
        <a:graphic>
          <a:graphicData uri="http://schemas.openxmlformats.org/drawingml/2006/table">
            <a:tbl>
              <a:tblPr>
                <a:noFill/>
              </a:tblPr>
              <a:tblGrid>
                <a:gridCol w="758800"/>
                <a:gridCol w="790000"/>
                <a:gridCol w="1154450"/>
                <a:gridCol w="1393900"/>
              </a:tblGrid>
              <a:tr h="381000">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Indeks</a:t>
                      </a:r>
                      <a:endParaRPr cap="none" dirty="0"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nama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alamat</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jenis kelamin</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Faqih</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Ina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2</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Fitri</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3</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Dana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2</a:t>
                      </a:r>
                      <a:endParaRPr cap="none" dirty="0"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4</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Abi</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2</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0</a:t>
                      </a:r>
                      <a:endParaRPr cap="none" sz="1100" strike="noStrike" u="none">
                        <a:latin typeface="Montserrat"/>
                        <a:ea typeface="Montserrat"/>
                        <a:cs typeface="Montserrat"/>
                        <a:sym typeface="Montserrat"/>
                      </a:endParaRPr>
                    </a:p>
                  </a:txBody>
                  <a:tcPr marL="91425" marR="91425" marT="91425" marB="91425"/>
                </a:tc>
              </a:tr>
              <a:tr h="381000">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5</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Dika</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sz="1100" lang="en" strike="noStrike" u="none">
                          <a:latin typeface="Montserrat"/>
                          <a:ea typeface="Montserrat"/>
                          <a:cs typeface="Montserrat"/>
                          <a:sym typeface="Montserrat"/>
                        </a:rPr>
                        <a:t>1</a:t>
                      </a:r>
                      <a:endParaRPr cap="none" sz="1100" strike="noStrike" u="none">
                        <a:latin typeface="Montserrat"/>
                        <a:ea typeface="Montserrat"/>
                        <a:cs typeface="Montserrat"/>
                        <a:sym typeface="Montserrat"/>
                      </a:endParaRPr>
                    </a:p>
                  </a:txBody>
                  <a:tcPr marL="91425" marR="91425" marT="91425" marB="91425"/>
                </a:tc>
                <a:tc>
                  <a:txBody>
                    <a:bodyPr/>
                    <a:p>
                      <a:pPr algn="l" indent="0" lvl="0" marL="0" marR="0" rtl="0">
                        <a:lnSpc>
                          <a:spcPct val="100000"/>
                        </a:lnSpc>
                        <a:spcBef>
                          <a:spcPts val="0"/>
                        </a:spcBef>
                        <a:spcAft>
                          <a:spcPts val="0"/>
                        </a:spcAft>
                        <a:buClr>
                          <a:srgbClr val="000000"/>
                        </a:buClr>
                        <a:buSzPts val="1100"/>
                        <a:buFont typeface="Arial"/>
                        <a:buNone/>
                      </a:pPr>
                      <a:r>
                        <a:rPr cap="none" dirty="0" sz="1100" lang="en" strike="noStrike" u="none">
                          <a:latin typeface="Montserrat"/>
                          <a:ea typeface="Montserrat"/>
                          <a:cs typeface="Montserrat"/>
                          <a:sym typeface="Montserrat"/>
                        </a:rPr>
                        <a:t>0</a:t>
                      </a:r>
                      <a:endParaRPr cap="none" dirty="0" sz="1100" strike="noStrike" u="none">
                        <a:latin typeface="Montserrat"/>
                        <a:ea typeface="Montserrat"/>
                        <a:cs typeface="Montserrat"/>
                        <a:sym typeface="Montserrat"/>
                      </a:endParaRPr>
                    </a:p>
                  </a:txBody>
                  <a:tcPr marL="91425" marR="91425" marT="91425" marB="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9081" name="Google Shape;806;p90"/>
          <p:cNvSpPr txBox="1"/>
          <p:nvPr/>
        </p:nvSpPr>
        <p:spPr>
          <a:xfrm>
            <a:off x="573575" y="682525"/>
            <a:ext cx="7617900" cy="646500"/>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1600"/>
              <a:buFont typeface="Arial"/>
              <a:buNone/>
            </a:pPr>
            <a:r>
              <a:rPr b="1" cap="none" dirty="0" sz="1600" i="0" lang="en" strike="noStrike" u="none">
                <a:solidFill>
                  <a:srgbClr val="733572"/>
                </a:solidFill>
                <a:latin typeface="Montserrat"/>
                <a:ea typeface="Montserrat"/>
                <a:cs typeface="Montserrat"/>
                <a:sym typeface="Montserrat"/>
              </a:rPr>
              <a:t>Contoh penggunaan one hot code misalnya seperti dibawah ini</a:t>
            </a:r>
            <a:endParaRPr b="1" cap="none" dirty="0" sz="1600" i="0" strike="noStrike" u="none">
              <a:solidFill>
                <a:srgbClr val="733572"/>
              </a:solidFill>
              <a:latin typeface="Montserrat"/>
              <a:ea typeface="Montserrat"/>
              <a:cs typeface="Montserrat"/>
              <a:sym typeface="Montserrat"/>
            </a:endParaRPr>
          </a:p>
          <a:p>
            <a:pPr algn="l" indent="0" lvl="0" marL="457200" marR="0" rtl="0">
              <a:lnSpc>
                <a:spcPct val="100000"/>
              </a:lnSpc>
              <a:spcBef>
                <a:spcPts val="0"/>
              </a:spcBef>
              <a:spcAft>
                <a:spcPts val="0"/>
              </a:spcAft>
              <a:buClr>
                <a:srgbClr val="000000"/>
              </a:buClr>
              <a:buSzPts val="1400"/>
              <a:buFont typeface="Arial"/>
              <a:buNone/>
            </a:pPr>
            <a:endParaRPr b="0" cap="none" dirty="0" sz="1400" i="0" strike="noStrike" u="none">
              <a:solidFill>
                <a:srgbClr val="000000"/>
              </a:solidFill>
              <a:latin typeface="Roboto"/>
              <a:ea typeface="Roboto"/>
              <a:cs typeface="Roboto"/>
              <a:sym typeface="Roboto"/>
            </a:endParaRPr>
          </a:p>
        </p:txBody>
      </p:sp>
      <p:pic>
        <p:nvPicPr>
          <p:cNvPr id="2097289" name="Google Shape;807;p90"/>
          <p:cNvPicPr preferRelativeResize="0">
            <a:picLocks/>
          </p:cNvPicPr>
          <p:nvPr/>
        </p:nvPicPr>
        <p:blipFill rotWithShape="1">
          <a:blip xmlns:r="http://schemas.openxmlformats.org/officeDocument/2006/relationships" r:embed="rId1">
            <a:alphaModFix/>
          </a:blip>
          <a:srcRect/>
          <a:stretch>
            <a:fillRect/>
          </a:stretch>
        </p:blipFill>
        <p:spPr>
          <a:xfrm>
            <a:off x="808775" y="1174325"/>
            <a:ext cx="6006723" cy="2275625"/>
          </a:xfrm>
          <a:prstGeom prst="rect"/>
          <a:noFill/>
          <a:ln>
            <a:noFill/>
          </a:ln>
        </p:spPr>
      </p:pic>
      <p:sp>
        <p:nvSpPr>
          <p:cNvPr id="1049082" name="Google Shape;808;p90"/>
          <p:cNvSpPr txBox="1"/>
          <p:nvPr/>
        </p:nvSpPr>
        <p:spPr>
          <a:xfrm>
            <a:off x="385250" y="3510425"/>
            <a:ext cx="8558700" cy="1157979"/>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191919"/>
                </a:solidFill>
                <a:latin typeface="Montserrat"/>
                <a:ea typeface="Montserrat"/>
                <a:cs typeface="Montserrat"/>
                <a:sym typeface="Montserrat"/>
              </a:rPr>
              <a:t>Pada kasus di atas, setiap nama hewan kita jadikan sebagai feature atau kolom. Lalu setiap kolomnya kita isi dengan nilai 1 jika kolom tersebut sesuai dengan baris datanya. Misal di Index 0 nama hewannya adalah anjing. Maka di kolom dog, kita tuliskan dengan angka 1. </a:t>
            </a:r>
            <a:endParaRPr b="0" cap="none" dirty="0" sz="1100" i="0" strike="noStrike" u="none">
              <a:solidFill>
                <a:srgbClr val="191919"/>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191919"/>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191919"/>
                </a:solidFill>
                <a:latin typeface="Montserrat"/>
                <a:ea typeface="Montserrat"/>
                <a:cs typeface="Montserrat"/>
                <a:sym typeface="Montserrat"/>
              </a:rPr>
              <a:t>Untuk</a:t>
            </a:r>
            <a:r>
              <a:rPr b="0" cap="none" dirty="0" sz="1100" i="0" lang="en" strike="noStrike" u="sng">
                <a:solidFill>
                  <a:schemeClr val="hlink"/>
                </a:solidFill>
                <a:latin typeface="Montserrat"/>
                <a:ea typeface="Montserrat"/>
                <a:cs typeface="Montserrat"/>
                <a:sym typeface="Montserrat"/>
                <a:hlinkClick r:id="rId2"/>
              </a:rPr>
              <a:t> target mean encoding </a:t>
            </a:r>
            <a:r>
              <a:rPr b="0" cap="none" dirty="0" sz="1100" i="0" lang="en" strike="noStrike" u="none">
                <a:solidFill>
                  <a:srgbClr val="191919"/>
                </a:solidFill>
                <a:latin typeface="Montserrat"/>
                <a:ea typeface="Montserrat"/>
                <a:cs typeface="Montserrat"/>
                <a:sym typeface="Montserrat"/>
              </a:rPr>
              <a:t>dan</a:t>
            </a:r>
            <a:r>
              <a:rPr b="0" cap="none" dirty="0" sz="1100" i="0" lang="en" strike="noStrike" u="sng">
                <a:solidFill>
                  <a:schemeClr val="hlink"/>
                </a:solidFill>
                <a:latin typeface="Montserrat"/>
                <a:ea typeface="Montserrat"/>
                <a:cs typeface="Montserrat"/>
                <a:sym typeface="Montserrat"/>
                <a:hlinkClick r:id="rId3"/>
              </a:rPr>
              <a:t> frequency encoding</a:t>
            </a:r>
            <a:r>
              <a:rPr b="0" cap="none" dirty="0" sz="1100" i="0" lang="en" strike="noStrike" u="none">
                <a:solidFill>
                  <a:srgbClr val="191919"/>
                </a:solidFill>
                <a:latin typeface="Montserrat"/>
                <a:ea typeface="Montserrat"/>
                <a:cs typeface="Montserrat"/>
                <a:sym typeface="Montserrat"/>
              </a:rPr>
              <a:t>, kalian bisa pelajari secara mandiri. </a:t>
            </a:r>
            <a:endParaRPr b="0" cap="none" dirty="0" sz="1100" i="0" strike="noStrike" u="none">
              <a:solidFill>
                <a:srgbClr val="191919"/>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9083" name="Google Shape;816;p91"/>
          <p:cNvSpPr txBox="1"/>
          <p:nvPr/>
        </p:nvSpPr>
        <p:spPr>
          <a:xfrm>
            <a:off x="454363" y="1126725"/>
            <a:ext cx="3897600" cy="677100"/>
          </a:xfrm>
          <a:prstGeom prst="rect"/>
          <a:noFill/>
          <a:ln>
            <a:noFill/>
          </a:ln>
        </p:spPr>
        <p:txBody>
          <a:bodyPr anchor="t" anchorCtr="0" bIns="91425" lIns="91425" rIns="91425" spcFirstLastPara="1" tIns="91425" wrap="square">
            <a:spAutoFit/>
          </a:bodyPr>
          <a:p>
            <a:pPr algn="just" indent="0" lvl="0" marL="0" marR="0" rtl="0">
              <a:lnSpc>
                <a:spcPct val="115000"/>
              </a:lnSpc>
              <a:spcBef>
                <a:spcPts val="1000"/>
              </a:spcBef>
              <a:spcAft>
                <a:spcPts val="0"/>
              </a:spcAft>
              <a:buClr>
                <a:schemeClr val="dk1"/>
              </a:buClr>
              <a:buSzPts val="1100"/>
              <a:buFont typeface="Arial"/>
              <a:buNone/>
            </a:pPr>
            <a:r>
              <a:rPr b="1" cap="none" dirty="0" sz="1100" i="0" lang="en" strike="noStrike" u="none">
                <a:solidFill>
                  <a:srgbClr val="FF9900"/>
                </a:solidFill>
                <a:latin typeface="Montserrat"/>
                <a:ea typeface="Montserrat"/>
                <a:cs typeface="Montserrat"/>
                <a:sym typeface="Montserrat"/>
              </a:rPr>
              <a:t>Standardization</a:t>
            </a:r>
            <a:endParaRPr b="0" cap="none" dirty="0" sz="1100" i="0" strike="noStrike" u="none">
              <a:solidFill>
                <a:srgbClr val="000000"/>
              </a:solidFill>
              <a:latin typeface="Montserrat"/>
              <a:ea typeface="Montserrat"/>
              <a:cs typeface="Montserrat"/>
              <a:sym typeface="Montserrat"/>
            </a:endParaRPr>
          </a:p>
          <a:p>
            <a:pPr algn="just" indent="0" lvl="0" marL="0" marR="0" rtl="0">
              <a:lnSpc>
                <a:spcPct val="115000"/>
              </a:lnSpc>
              <a:spcBef>
                <a:spcPts val="1000"/>
              </a:spcBef>
              <a:spcAft>
                <a:spcPts val="0"/>
              </a:spcAft>
              <a:buClr>
                <a:srgbClr val="000000"/>
              </a:buClr>
              <a:buSzPts val="1100"/>
              <a:buFont typeface="Arial"/>
              <a:buNone/>
            </a:pPr>
            <a:endParaRPr b="0" cap="none" dirty="0" sz="1100" i="0" strike="noStrike" u="none">
              <a:solidFill>
                <a:schemeClr val="dk1"/>
              </a:solidFill>
              <a:highlight>
                <a:srgbClr val="FFFFFF"/>
              </a:highlight>
              <a:latin typeface="Montserrat"/>
              <a:ea typeface="Montserrat"/>
              <a:cs typeface="Montserrat"/>
              <a:sym typeface="Montserrat"/>
            </a:endParaRPr>
          </a:p>
        </p:txBody>
      </p:sp>
      <p:sp>
        <p:nvSpPr>
          <p:cNvPr id="1049084" name="Google Shape;820;p91"/>
          <p:cNvSpPr txBox="1"/>
          <p:nvPr/>
        </p:nvSpPr>
        <p:spPr>
          <a:xfrm>
            <a:off x="457200" y="1447800"/>
            <a:ext cx="4209900" cy="26907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Adalah mengubah data dalam bentuk standar </a:t>
            </a:r>
            <a:r>
              <a:rPr b="0" cap="none" dirty="0" sz="1100" i="0" lang="en" strike="noStrike" u="none">
                <a:solidFill>
                  <a:srgbClr val="292929"/>
                </a:solidFill>
                <a:highlight>
                  <a:srgbClr val="FFFFFF"/>
                </a:highlight>
                <a:latin typeface="Montserrat"/>
                <a:ea typeface="Montserrat"/>
                <a:cs typeface="Montserrat"/>
                <a:sym typeface="Montserrat"/>
              </a:rPr>
              <a:t>dimana data yang dimiliki akan diubah sehingga memiliki rata rata = 0 (terpusat) dan standar deviasi = 1.</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1" cap="none" dirty="0" sz="1100" i="0" lang="en" strike="noStrike" u="none">
                <a:solidFill>
                  <a:srgbClr val="202124"/>
                </a:solidFill>
                <a:highlight>
                  <a:srgbClr val="FFFFFF"/>
                </a:highlight>
                <a:latin typeface="Montserrat"/>
                <a:ea typeface="Montserrat"/>
                <a:cs typeface="Montserrat"/>
                <a:sym typeface="Montserrat"/>
              </a:rPr>
              <a:t>Standarisasi data dilakukan</a:t>
            </a:r>
            <a:r>
              <a:rPr b="0" cap="none" dirty="0" sz="1100" i="0" lang="en" strike="noStrike" u="none">
                <a:solidFill>
                  <a:srgbClr val="202124"/>
                </a:solidFill>
                <a:highlight>
                  <a:srgbClr val="FFFFFF"/>
                </a:highlight>
                <a:latin typeface="Montserrat"/>
                <a:ea typeface="Montserrat"/>
                <a:cs typeface="Montserrat"/>
                <a:sym typeface="Montserrat"/>
              </a:rPr>
              <a:t> untuk menyeragamkan nilai-nilai </a:t>
            </a:r>
            <a:r>
              <a:rPr b="1" cap="none" dirty="0" sz="1100" i="0" lang="en" strike="noStrike" u="none">
                <a:solidFill>
                  <a:srgbClr val="202124"/>
                </a:solidFill>
                <a:highlight>
                  <a:srgbClr val="FFFFFF"/>
                </a:highlight>
                <a:latin typeface="Montserrat"/>
                <a:ea typeface="Montserrat"/>
                <a:cs typeface="Montserrat"/>
                <a:sym typeface="Montserrat"/>
              </a:rPr>
              <a:t>data</a:t>
            </a:r>
            <a:r>
              <a:rPr b="0" cap="none" dirty="0" sz="1100" i="0" lang="en" strike="noStrike" u="none">
                <a:solidFill>
                  <a:srgbClr val="202124"/>
                </a:solidFill>
                <a:highlight>
                  <a:srgbClr val="FFFFFF"/>
                </a:highlight>
                <a:latin typeface="Montserrat"/>
                <a:ea typeface="Montserrat"/>
                <a:cs typeface="Montserrat"/>
                <a:sym typeface="Montserrat"/>
              </a:rPr>
              <a:t> yang pada penginputannya formatnya tidak konsisten menggunakan suatu format tertentu, hingga seluruh </a:t>
            </a:r>
            <a:r>
              <a:rPr b="1" cap="none" dirty="0" sz="1100" i="0" lang="en" strike="noStrike" u="none">
                <a:solidFill>
                  <a:srgbClr val="202124"/>
                </a:solidFill>
                <a:highlight>
                  <a:srgbClr val="FFFFFF"/>
                </a:highlight>
                <a:latin typeface="Montserrat"/>
                <a:ea typeface="Montserrat"/>
                <a:cs typeface="Montserrat"/>
                <a:sym typeface="Montserrat"/>
              </a:rPr>
              <a:t>data</a:t>
            </a:r>
            <a:r>
              <a:rPr b="0" cap="none" dirty="0" sz="1100" i="0" lang="en" strike="noStrike" u="none">
                <a:solidFill>
                  <a:srgbClr val="202124"/>
                </a:solidFill>
                <a:highlight>
                  <a:srgbClr val="FFFFFF"/>
                </a:highlight>
                <a:latin typeface="Montserrat"/>
                <a:ea typeface="Montserrat"/>
                <a:cs typeface="Montserrat"/>
                <a:sym typeface="Montserrat"/>
              </a:rPr>
              <a:t> menjadi standar.</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smtClean="0">
                <a:solidFill>
                  <a:schemeClr val="dk1"/>
                </a:solidFill>
                <a:highlight>
                  <a:srgbClr val="FFFFFF"/>
                </a:highlight>
                <a:latin typeface="Montserrat"/>
                <a:ea typeface="Montserrat"/>
                <a:cs typeface="Montserrat"/>
                <a:sym typeface="Montserrat"/>
              </a:rPr>
              <a:t>Standar</a:t>
            </a:r>
            <a:r>
              <a:rPr b="0" cap="none" dirty="0" sz="1100" i="0" lang="id-ID" strike="noStrike" u="none" smtClean="0">
                <a:solidFill>
                  <a:schemeClr val="dk1"/>
                </a:solidFill>
                <a:highlight>
                  <a:srgbClr val="FFFFFF"/>
                </a:highlight>
                <a:latin typeface="Montserrat"/>
                <a:ea typeface="Montserrat"/>
                <a:cs typeface="Montserrat"/>
                <a:sym typeface="Montserrat"/>
              </a:rPr>
              <a:t>l</a:t>
            </a:r>
            <a:r>
              <a:rPr b="0" cap="none" dirty="0" sz="1100" i="0" lang="en" strike="noStrike" u="none" smtClean="0">
                <a:solidFill>
                  <a:schemeClr val="dk1"/>
                </a:solidFill>
                <a:highlight>
                  <a:srgbClr val="FFFFFF"/>
                </a:highlight>
                <a:latin typeface="Montserrat"/>
                <a:ea typeface="Montserrat"/>
                <a:cs typeface="Montserrat"/>
                <a:sym typeface="Montserrat"/>
              </a:rPr>
              <a:t>ization </a:t>
            </a:r>
            <a:r>
              <a:rPr b="0" cap="none" dirty="0" sz="1100" i="0" lang="en" strike="noStrike" u="none">
                <a:solidFill>
                  <a:schemeClr val="dk1"/>
                </a:solidFill>
                <a:highlight>
                  <a:srgbClr val="FFFFFF"/>
                </a:highlight>
                <a:latin typeface="Montserrat"/>
                <a:ea typeface="Montserrat"/>
                <a:cs typeface="Montserrat"/>
                <a:sym typeface="Montserrat"/>
              </a:rPr>
              <a:t>cocok digunakan jika kita mau menggunakan algoritma yang butuh asumsi datanya terdistribusi normal. Contohnya adalah regresi linear, regresi logistik, dan analisis diskriminan linear.</a:t>
            </a:r>
            <a:endParaRPr b="0" cap="none" dirty="0" sz="1100" i="0" strike="noStrike" u="none">
              <a:solidFill>
                <a:schemeClr val="dk1"/>
              </a:solidFill>
              <a:latin typeface="Montserrat"/>
              <a:ea typeface="Montserrat"/>
              <a:cs typeface="Montserrat"/>
              <a:sym typeface="Montserrat"/>
            </a:endParaRPr>
          </a:p>
        </p:txBody>
      </p:sp>
      <p:pic>
        <p:nvPicPr>
          <p:cNvPr id="2097290" name="Google Shape;821;p91"/>
          <p:cNvPicPr preferRelativeResize="0">
            <a:picLocks/>
          </p:cNvPicPr>
          <p:nvPr/>
        </p:nvPicPr>
        <p:blipFill rotWithShape="1">
          <a:blip xmlns:r="http://schemas.openxmlformats.org/officeDocument/2006/relationships" r:embed="rId1">
            <a:alphaModFix/>
          </a:blip>
          <a:srcRect l="5477" r="31202"/>
          <a:stretch>
            <a:fillRect/>
          </a:stretch>
        </p:blipFill>
        <p:spPr>
          <a:xfrm>
            <a:off x="4656683" y="717089"/>
            <a:ext cx="3558102" cy="4283561"/>
          </a:xfrm>
          <a:prstGeom prst="rect"/>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9085" name="Google Shape;828;p92"/>
          <p:cNvSpPr txBox="1"/>
          <p:nvPr/>
        </p:nvSpPr>
        <p:spPr>
          <a:xfrm>
            <a:off x="454363" y="1431525"/>
            <a:ext cx="3897600" cy="677100"/>
          </a:xfrm>
          <a:prstGeom prst="rect"/>
          <a:noFill/>
          <a:ln>
            <a:noFill/>
          </a:ln>
        </p:spPr>
        <p:txBody>
          <a:bodyPr anchor="t" anchorCtr="0" bIns="91425" lIns="91425" rIns="91425" spcFirstLastPara="1" tIns="91425" wrap="square">
            <a:spAutoFit/>
          </a:bodyPr>
          <a:p>
            <a:pPr algn="just" indent="0" lvl="0" marL="0" marR="0" rtl="0">
              <a:lnSpc>
                <a:spcPct val="115000"/>
              </a:lnSpc>
              <a:spcBef>
                <a:spcPts val="1000"/>
              </a:spcBef>
              <a:spcAft>
                <a:spcPts val="0"/>
              </a:spcAft>
              <a:buClr>
                <a:schemeClr val="dk1"/>
              </a:buClr>
              <a:buSzPts val="1100"/>
              <a:buFont typeface="Arial"/>
              <a:buNone/>
            </a:pPr>
            <a:r>
              <a:rPr b="1" cap="none" dirty="0" sz="1100" i="0" lang="en" strike="noStrike" u="none">
                <a:solidFill>
                  <a:srgbClr val="FF9900"/>
                </a:solidFill>
                <a:latin typeface="Montserrat"/>
                <a:ea typeface="Montserrat"/>
                <a:cs typeface="Montserrat"/>
                <a:sym typeface="Montserrat"/>
              </a:rPr>
              <a:t>Normalization</a:t>
            </a:r>
            <a:endParaRPr b="0" cap="none" dirty="0" sz="1100" i="0" strike="noStrike" u="none">
              <a:solidFill>
                <a:srgbClr val="000000"/>
              </a:solidFill>
              <a:latin typeface="Montserrat"/>
              <a:ea typeface="Montserrat"/>
              <a:cs typeface="Montserrat"/>
              <a:sym typeface="Montserrat"/>
            </a:endParaRPr>
          </a:p>
          <a:p>
            <a:pPr algn="just" indent="0" lvl="0" marL="0" marR="0" rtl="0">
              <a:lnSpc>
                <a:spcPct val="115000"/>
              </a:lnSpc>
              <a:spcBef>
                <a:spcPts val="1000"/>
              </a:spcBef>
              <a:spcAft>
                <a:spcPts val="0"/>
              </a:spcAft>
              <a:buClr>
                <a:srgbClr val="000000"/>
              </a:buClr>
              <a:buSzPts val="1100"/>
              <a:buFont typeface="Arial"/>
              <a:buNone/>
            </a:pPr>
            <a:endParaRPr b="0" cap="none" dirty="0" sz="1100" i="0" strike="noStrike" u="none">
              <a:solidFill>
                <a:schemeClr val="dk1"/>
              </a:solidFill>
              <a:highlight>
                <a:srgbClr val="FFFFFF"/>
              </a:highlight>
              <a:latin typeface="Montserrat"/>
              <a:ea typeface="Montserrat"/>
              <a:cs typeface="Montserrat"/>
              <a:sym typeface="Montserrat"/>
            </a:endParaRPr>
          </a:p>
        </p:txBody>
      </p:sp>
      <p:sp>
        <p:nvSpPr>
          <p:cNvPr id="1049086" name="Google Shape;832;p92"/>
          <p:cNvSpPr txBox="1"/>
          <p:nvPr/>
        </p:nvSpPr>
        <p:spPr>
          <a:xfrm>
            <a:off x="457200" y="1752600"/>
            <a:ext cx="4209900" cy="17169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Normalisasi adalah p</a:t>
            </a:r>
            <a:r>
              <a:rPr b="1" cap="none" dirty="0" sz="1100" i="0" lang="en" strike="noStrike" u="none">
                <a:solidFill>
                  <a:schemeClr val="dk1"/>
                </a:solidFill>
                <a:latin typeface="Montserrat"/>
                <a:ea typeface="Montserrat"/>
                <a:cs typeface="Montserrat"/>
                <a:sym typeface="Montserrat"/>
              </a:rPr>
              <a:t>roses pengubahan data menjadi berdistribusi normal dengan </a:t>
            </a:r>
            <a:r>
              <a:rPr b="1" cap="none" dirty="0" sz="1100" i="0" lang="en" strike="noStrike" u="none">
                <a:solidFill>
                  <a:srgbClr val="292929"/>
                </a:solidFill>
                <a:highlight>
                  <a:srgbClr val="FFFFFF"/>
                </a:highlight>
                <a:latin typeface="Montserrat"/>
                <a:ea typeface="Montserrat"/>
                <a:cs typeface="Montserrat"/>
                <a:sym typeface="Montserrat"/>
              </a:rPr>
              <a:t>merubah nilai dari data kedalam skala diantara 0–1</a:t>
            </a:r>
            <a:r>
              <a:rPr b="0" cap="none" dirty="0" sz="1100" i="0" lang="en" strike="noStrike" u="none">
                <a:solidFill>
                  <a:srgbClr val="292929"/>
                </a:solidFill>
                <a:highlight>
                  <a:srgbClr val="FFFFFF"/>
                </a:highlight>
                <a:latin typeface="Montserrat"/>
                <a:ea typeface="Montserrat"/>
                <a:cs typeface="Montserrat"/>
                <a:sym typeface="Montserrat"/>
              </a:rPr>
              <a:t>. Teknik ini biasa juga disebut sebagai Min-Max scaling. </a:t>
            </a:r>
            <a:endParaRPr b="0" cap="none" dirty="0" sz="1100" i="0" strike="noStrike" u="none">
              <a:solidFill>
                <a:srgbClr val="292929"/>
              </a:solidFill>
              <a:highlight>
                <a:srgbClr val="FFFFFF"/>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292929"/>
              </a:solidFill>
              <a:highlight>
                <a:srgbClr val="FFFFFF"/>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highlight>
                  <a:srgbClr val="FFFFFF"/>
                </a:highlight>
                <a:latin typeface="Montserrat"/>
                <a:ea typeface="Montserrat"/>
                <a:cs typeface="Montserrat"/>
                <a:sym typeface="Montserrat"/>
              </a:rPr>
              <a:t>Normalisasi cocok digunakan untuk algoritma yang memanfaatkan fungsi jarak seperti K-Means, KNN, PCA, dan Gradient Descent.</a:t>
            </a:r>
            <a:endParaRPr b="0" cap="none" dirty="0" sz="1100" i="0" strike="noStrike" u="none">
              <a:solidFill>
                <a:schemeClr val="dk1"/>
              </a:solidFill>
              <a:latin typeface="Montserrat"/>
              <a:ea typeface="Montserrat"/>
              <a:cs typeface="Montserrat"/>
              <a:sym typeface="Montserrat"/>
            </a:endParaRPr>
          </a:p>
        </p:txBody>
      </p:sp>
      <p:pic>
        <p:nvPicPr>
          <p:cNvPr id="2097291" name="Google Shape;833;p92"/>
          <p:cNvPicPr preferRelativeResize="0">
            <a:picLocks/>
          </p:cNvPicPr>
          <p:nvPr/>
        </p:nvPicPr>
        <p:blipFill rotWithShape="1">
          <a:blip xmlns:r="http://schemas.openxmlformats.org/officeDocument/2006/relationships" r:embed="rId1">
            <a:alphaModFix/>
          </a:blip>
          <a:srcRect/>
          <a:stretch>
            <a:fillRect/>
          </a:stretch>
        </p:blipFill>
        <p:spPr>
          <a:xfrm>
            <a:off x="4335231" y="921386"/>
            <a:ext cx="4832100" cy="3683436"/>
          </a:xfrm>
          <a:prstGeom prst="rect"/>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9087" name="Google Shape;839;p93"/>
          <p:cNvSpPr txBox="1"/>
          <p:nvPr/>
        </p:nvSpPr>
        <p:spPr>
          <a:xfrm>
            <a:off x="454376" y="1431525"/>
            <a:ext cx="4249200" cy="714300"/>
          </a:xfrm>
          <a:prstGeom prst="rect"/>
          <a:noFill/>
          <a:ln>
            <a:noFill/>
          </a:ln>
        </p:spPr>
        <p:txBody>
          <a:bodyPr anchor="t" anchorCtr="0" bIns="91425" lIns="91425" rIns="91425" spcFirstLastPara="1" tIns="91425" wrap="square">
            <a:spAutoFit/>
          </a:bodyPr>
          <a:p>
            <a:pPr algn="l" indent="0" lvl="0" marL="0" marR="0" rtl="0">
              <a:lnSpc>
                <a:spcPct val="115000"/>
              </a:lnSpc>
              <a:spcBef>
                <a:spcPts val="1000"/>
              </a:spcBef>
              <a:spcAft>
                <a:spcPts val="0"/>
              </a:spcAft>
              <a:buClr>
                <a:srgbClr val="000000"/>
              </a:buClr>
              <a:buSzPts val="1600"/>
              <a:buFont typeface="Arial"/>
              <a:buNone/>
            </a:pPr>
            <a:r>
              <a:rPr b="1" cap="none" dirty="0" sz="1600" i="0" lang="en" strike="noStrike" u="none">
                <a:solidFill>
                  <a:srgbClr val="733572"/>
                </a:solidFill>
                <a:latin typeface="Montserrat"/>
                <a:ea typeface="Montserrat"/>
                <a:cs typeface="Montserrat"/>
                <a:sym typeface="Montserrat"/>
              </a:rPr>
              <a:t>Mengapa dibutuhkan Normalization dan Standardization?</a:t>
            </a:r>
            <a:endParaRPr b="0" cap="none" dirty="0" sz="1600" i="0" strike="noStrike" u="none">
              <a:solidFill>
                <a:srgbClr val="733572"/>
              </a:solidFill>
              <a:highlight>
                <a:srgbClr val="FFFFFF"/>
              </a:highlight>
              <a:latin typeface="Montserrat"/>
              <a:ea typeface="Montserrat"/>
              <a:cs typeface="Montserrat"/>
              <a:sym typeface="Montserrat"/>
            </a:endParaRPr>
          </a:p>
        </p:txBody>
      </p:sp>
      <p:sp>
        <p:nvSpPr>
          <p:cNvPr id="1049088" name="Google Shape;843;p93"/>
          <p:cNvSpPr txBox="1"/>
          <p:nvPr/>
        </p:nvSpPr>
        <p:spPr>
          <a:xfrm>
            <a:off x="486150" y="2146025"/>
            <a:ext cx="3852300" cy="17169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000000"/>
                </a:solidFill>
                <a:latin typeface="Montserrat"/>
                <a:ea typeface="Montserrat"/>
                <a:cs typeface="Montserrat"/>
                <a:sym typeface="Montserrat"/>
              </a:rPr>
              <a:t>Data dengan skala yang sama akan menjamin algoritma memperlakukan semua feature dengan adil. </a:t>
            </a:r>
            <a:endParaRPr b="0" cap="none" dirty="0" sz="1100" i="0" strike="noStrike" u="none">
              <a:solidFill>
                <a:srgbClr val="000000"/>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000000"/>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000000"/>
                </a:solidFill>
                <a:latin typeface="Montserrat"/>
                <a:ea typeface="Montserrat"/>
                <a:cs typeface="Montserrat"/>
                <a:sym typeface="Montserrat"/>
              </a:rPr>
              <a:t>Selain itu, proses learning pada algoritma akan semakin cepat jika datanya terpusat. Data dengan skala yang sama akan mempermudah proses interpretasi</a:t>
            </a:r>
            <a:endParaRPr b="0" cap="none" dirty="0" sz="1100" i="0" strike="noStrike" u="none">
              <a:solidFill>
                <a:srgbClr val="000000"/>
              </a:solidFill>
              <a:latin typeface="Montserrat"/>
              <a:ea typeface="Montserrat"/>
              <a:cs typeface="Montserrat"/>
              <a:sym typeface="Montserrat"/>
            </a:endParaRPr>
          </a:p>
        </p:txBody>
      </p:sp>
      <p:pic>
        <p:nvPicPr>
          <p:cNvPr id="2097292" name="Google Shape;844;p93"/>
          <p:cNvPicPr preferRelativeResize="0">
            <a:picLocks/>
          </p:cNvPicPr>
          <p:nvPr/>
        </p:nvPicPr>
        <p:blipFill rotWithShape="1">
          <a:blip xmlns:r="http://schemas.openxmlformats.org/officeDocument/2006/relationships" r:embed="rId1">
            <a:alphaModFix/>
          </a:blip>
          <a:srcRect/>
          <a:stretch>
            <a:fillRect/>
          </a:stretch>
        </p:blipFill>
        <p:spPr>
          <a:xfrm>
            <a:off x="4572000" y="1139416"/>
            <a:ext cx="4249200" cy="3238971"/>
          </a:xfrm>
          <a:prstGeom prst="rect"/>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9089" name="Google Shape;852;p94"/>
          <p:cNvSpPr txBox="1"/>
          <p:nvPr/>
        </p:nvSpPr>
        <p:spPr>
          <a:xfrm>
            <a:off x="454375" y="717100"/>
            <a:ext cx="4407900" cy="4083600"/>
          </a:xfrm>
          <a:prstGeom prst="rect"/>
          <a:noFill/>
          <a:ln>
            <a:noFill/>
          </a:ln>
        </p:spPr>
        <p:txBody>
          <a:bodyPr anchor="ctr" anchorCtr="0" bIns="91425" lIns="91425" rIns="91425" spcFirstLastPara="1" tIns="91425" wrap="square">
            <a:noAutofit/>
          </a:bodyPr>
          <a:p>
            <a:pPr algn="l" indent="0" lvl="0" marL="0" marR="0" rtl="0">
              <a:lnSpc>
                <a:spcPct val="115000"/>
              </a:lnSpc>
              <a:spcBef>
                <a:spcPts val="0"/>
              </a:spcBef>
              <a:spcAft>
                <a:spcPts val="0"/>
              </a:spcAft>
              <a:buClr>
                <a:schemeClr val="dk1"/>
              </a:buClr>
              <a:buSzPts val="1100"/>
              <a:buFont typeface="Arial"/>
              <a:buNone/>
            </a:pPr>
            <a:r>
              <a:rPr b="1" cap="none" dirty="0" sz="1600" i="0" lang="en" strike="noStrike" u="none">
                <a:solidFill>
                  <a:srgbClr val="733572"/>
                </a:solidFill>
                <a:latin typeface="Montserrat"/>
                <a:ea typeface="Montserrat"/>
                <a:cs typeface="Montserrat"/>
                <a:sym typeface="Montserrat"/>
              </a:rPr>
              <a:t>Kita dapat melakukan Normalization atau </a:t>
            </a:r>
            <a:r>
              <a:rPr b="1" cap="none" dirty="0" sz="1600" i="0" lang="en" strike="noStrike" u="none" smtClean="0">
                <a:solidFill>
                  <a:srgbClr val="733572"/>
                </a:solidFill>
                <a:latin typeface="Montserrat"/>
                <a:ea typeface="Montserrat"/>
                <a:cs typeface="Montserrat"/>
                <a:sym typeface="Montserrat"/>
              </a:rPr>
              <a:t>Standar</a:t>
            </a:r>
            <a:r>
              <a:rPr b="1" cap="none" dirty="0" sz="1600" i="0" lang="id-ID" strike="noStrike" u="none" smtClean="0">
                <a:solidFill>
                  <a:srgbClr val="733572"/>
                </a:solidFill>
                <a:latin typeface="Montserrat"/>
                <a:ea typeface="Montserrat"/>
                <a:cs typeface="Montserrat"/>
                <a:sym typeface="Montserrat"/>
              </a:rPr>
              <a:t>l</a:t>
            </a:r>
            <a:r>
              <a:rPr b="1" cap="none" dirty="0" sz="1600" i="0" lang="en" strike="noStrike" u="none" smtClean="0">
                <a:solidFill>
                  <a:srgbClr val="733572"/>
                </a:solidFill>
                <a:latin typeface="Montserrat"/>
                <a:ea typeface="Montserrat"/>
                <a:cs typeface="Montserrat"/>
                <a:sym typeface="Montserrat"/>
              </a:rPr>
              <a:t>ization </a:t>
            </a:r>
            <a:r>
              <a:rPr b="1" cap="none" dirty="0" sz="1600" i="0" lang="en" strike="noStrike" u="none">
                <a:solidFill>
                  <a:srgbClr val="733572"/>
                </a:solidFill>
                <a:latin typeface="Montserrat"/>
                <a:ea typeface="Montserrat"/>
                <a:cs typeface="Montserrat"/>
                <a:sym typeface="Montserrat"/>
              </a:rPr>
              <a:t>dengan library SKLearn!</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SkLearn atau Scikit-Learn adalah </a:t>
            </a:r>
            <a:r>
              <a:rPr b="0" cap="none" dirty="0" sz="1100" i="0" lang="en" strike="noStrike" u="none">
                <a:solidFill>
                  <a:srgbClr val="292929"/>
                </a:solidFill>
                <a:highlight>
                  <a:srgbClr val="FFFFFF"/>
                </a:highlight>
                <a:latin typeface="Montserrat"/>
                <a:ea typeface="Montserrat"/>
                <a:cs typeface="Montserrat"/>
                <a:sym typeface="Montserrat"/>
              </a:rPr>
              <a:t>library untuk bahasa pemrograman python yang dibangun diatas </a:t>
            </a:r>
            <a:r>
              <a:rPr b="1" cap="none" dirty="0" sz="1100" i="0" lang="en" strike="noStrike" u="none">
                <a:solidFill>
                  <a:srgbClr val="292929"/>
                </a:solidFill>
                <a:highlight>
                  <a:srgbClr val="FFFFFF"/>
                </a:highlight>
                <a:latin typeface="Montserrat"/>
                <a:ea typeface="Montserrat"/>
                <a:cs typeface="Montserrat"/>
                <a:sym typeface="Montserrat"/>
              </a:rPr>
              <a:t>NumPy</a:t>
            </a:r>
            <a:r>
              <a:rPr b="0" cap="none" dirty="0" sz="1100" i="0" lang="en" strike="noStrike" u="none">
                <a:solidFill>
                  <a:srgbClr val="292929"/>
                </a:solidFill>
                <a:highlight>
                  <a:srgbClr val="FFFFFF"/>
                </a:highlight>
                <a:latin typeface="Montserrat"/>
                <a:ea typeface="Montserrat"/>
                <a:cs typeface="Montserrat"/>
                <a:sym typeface="Montserrat"/>
              </a:rPr>
              <a:t>, </a:t>
            </a:r>
            <a:r>
              <a:rPr b="1" cap="none" dirty="0" sz="1100" i="0" lang="en" strike="noStrike" u="none">
                <a:solidFill>
                  <a:srgbClr val="292929"/>
                </a:solidFill>
                <a:highlight>
                  <a:srgbClr val="FFFFFF"/>
                </a:highlight>
                <a:latin typeface="Montserrat"/>
                <a:ea typeface="Montserrat"/>
                <a:cs typeface="Montserrat"/>
                <a:sym typeface="Montserrat"/>
              </a:rPr>
              <a:t>SciPy</a:t>
            </a:r>
            <a:r>
              <a:rPr b="0" cap="none" dirty="0" sz="1100" i="0" lang="en" strike="noStrike" u="none">
                <a:solidFill>
                  <a:srgbClr val="292929"/>
                </a:solidFill>
                <a:highlight>
                  <a:srgbClr val="FFFFFF"/>
                </a:highlight>
                <a:latin typeface="Montserrat"/>
                <a:ea typeface="Montserrat"/>
                <a:cs typeface="Montserrat"/>
                <a:sym typeface="Montserrat"/>
              </a:rPr>
              <a:t>, dan </a:t>
            </a:r>
            <a:r>
              <a:rPr b="1" cap="none" dirty="0" sz="1100" i="0" lang="en" strike="noStrike" u="none">
                <a:solidFill>
                  <a:srgbClr val="292929"/>
                </a:solidFill>
                <a:highlight>
                  <a:srgbClr val="FFFFFF"/>
                </a:highlight>
                <a:latin typeface="Montserrat"/>
                <a:ea typeface="Montserrat"/>
                <a:cs typeface="Montserrat"/>
                <a:sym typeface="Montserrat"/>
              </a:rPr>
              <a:t>matplotlib</a:t>
            </a:r>
            <a:r>
              <a:rPr b="0" cap="none" dirty="0" sz="1100" i="0" lang="en" strike="noStrike" u="none">
                <a:solidFill>
                  <a:srgbClr val="292929"/>
                </a:solidFill>
                <a:highlight>
                  <a:srgbClr val="FFFFFF"/>
                </a:highlight>
                <a:latin typeface="Montserrat"/>
                <a:ea typeface="Montserrat"/>
                <a:cs typeface="Montserrat"/>
                <a:sym typeface="Montserrat"/>
              </a:rPr>
              <a:t>.</a:t>
            </a:r>
            <a:endParaRPr b="0" cap="none" dirty="0" sz="1100" i="0" strike="noStrike" u="none">
              <a:solidFill>
                <a:srgbClr val="292929"/>
              </a:solidFill>
              <a:highlight>
                <a:srgbClr val="FFFFFF"/>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292929"/>
              </a:solidFill>
              <a:highlight>
                <a:srgbClr val="FFFFFF"/>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rgbClr val="292929"/>
                </a:solidFill>
                <a:highlight>
                  <a:srgbClr val="FFFFFF"/>
                </a:highlight>
                <a:latin typeface="Montserrat"/>
                <a:ea typeface="Montserrat"/>
                <a:cs typeface="Montserrat"/>
                <a:sym typeface="Montserrat"/>
              </a:rPr>
              <a:t>Fungsi SKLearn adalah membantu melakukan processing data ataupun melakukan training data untuk kebutuhan machine-learning.</a:t>
            </a:r>
            <a:endParaRPr b="0" cap="none" dirty="0" sz="1100" i="0" strike="noStrike" u="none">
              <a:solidFill>
                <a:srgbClr val="292929"/>
              </a:solidFill>
              <a:highlight>
                <a:srgbClr val="FFFFFF"/>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292929"/>
              </a:solidFill>
              <a:highlight>
                <a:srgbClr val="FFFFFF"/>
              </a:highlight>
              <a:latin typeface="Montserrat"/>
              <a:ea typeface="Montserrat"/>
              <a:cs typeface="Montserrat"/>
              <a:sym typeface="Montserrat"/>
            </a:endParaRPr>
          </a:p>
        </p:txBody>
      </p:sp>
      <p:pic>
        <p:nvPicPr>
          <p:cNvPr id="2097293" name="Google Shape;855;p94"/>
          <p:cNvPicPr preferRelativeResize="0">
            <a:picLocks/>
          </p:cNvPicPr>
          <p:nvPr/>
        </p:nvPicPr>
        <p:blipFill rotWithShape="1">
          <a:blip xmlns:r="http://schemas.openxmlformats.org/officeDocument/2006/relationships" r:embed="rId1">
            <a:alphaModFix/>
          </a:blip>
          <a:srcRect/>
          <a:stretch>
            <a:fillRect/>
          </a:stretch>
        </p:blipFill>
        <p:spPr>
          <a:xfrm>
            <a:off x="5224350" y="1729550"/>
            <a:ext cx="3459075" cy="1862126"/>
          </a:xfrm>
          <a:prstGeom prst="rect"/>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9090" name="Google Shape;863;p95"/>
          <p:cNvSpPr txBox="1"/>
          <p:nvPr/>
        </p:nvSpPr>
        <p:spPr>
          <a:xfrm>
            <a:off x="454375" y="717100"/>
            <a:ext cx="4407900" cy="4083600"/>
          </a:xfrm>
          <a:prstGeom prst="rect"/>
          <a:noFill/>
          <a:ln>
            <a:noFill/>
          </a:ln>
        </p:spPr>
        <p:txBody>
          <a:bodyPr anchor="ctr" anchorCtr="0" bIns="91425" lIns="91425" rIns="91425" spcFirstLastPara="1" tIns="91425" wrap="square">
            <a:noAutofit/>
          </a:bodyPr>
          <a:p>
            <a:pPr algn="l" indent="0" lvl="0" marL="0" marR="0" rtl="0">
              <a:lnSpc>
                <a:spcPct val="115000"/>
              </a:lnSpc>
              <a:spcBef>
                <a:spcPts val="0"/>
              </a:spcBef>
              <a:spcAft>
                <a:spcPts val="0"/>
              </a:spcAft>
              <a:buClr>
                <a:schemeClr val="dk1"/>
              </a:buClr>
              <a:buSzPts val="1100"/>
              <a:buFont typeface="Arial"/>
              <a:buNone/>
            </a:pPr>
            <a:r>
              <a:rPr b="1" cap="none" dirty="0" sz="1600" i="0" lang="en" strike="noStrike" u="none">
                <a:solidFill>
                  <a:srgbClr val="733572"/>
                </a:solidFill>
                <a:latin typeface="Montserrat"/>
                <a:ea typeface="Montserrat"/>
                <a:cs typeface="Montserrat"/>
                <a:sym typeface="Montserrat"/>
              </a:rPr>
              <a:t>Kita dapat melakukan Normalization atau </a:t>
            </a:r>
            <a:r>
              <a:rPr b="1" cap="none" dirty="0" sz="1600" i="0" lang="en" strike="noStrike" u="none" smtClean="0">
                <a:solidFill>
                  <a:srgbClr val="733572"/>
                </a:solidFill>
                <a:latin typeface="Montserrat"/>
                <a:ea typeface="Montserrat"/>
                <a:cs typeface="Montserrat"/>
                <a:sym typeface="Montserrat"/>
              </a:rPr>
              <a:t>Standar</a:t>
            </a:r>
            <a:r>
              <a:rPr b="1" cap="none" dirty="0" sz="1600" i="0" lang="id-ID" strike="noStrike" u="none" smtClean="0">
                <a:solidFill>
                  <a:srgbClr val="733572"/>
                </a:solidFill>
                <a:latin typeface="Montserrat"/>
                <a:ea typeface="Montserrat"/>
                <a:cs typeface="Montserrat"/>
                <a:sym typeface="Montserrat"/>
              </a:rPr>
              <a:t>l</a:t>
            </a:r>
            <a:r>
              <a:rPr b="1" cap="none" dirty="0" sz="1600" i="0" lang="en" strike="noStrike" u="none" smtClean="0">
                <a:solidFill>
                  <a:srgbClr val="733572"/>
                </a:solidFill>
                <a:latin typeface="Montserrat"/>
                <a:ea typeface="Montserrat"/>
                <a:cs typeface="Montserrat"/>
                <a:sym typeface="Montserrat"/>
              </a:rPr>
              <a:t>ization </a:t>
            </a:r>
            <a:r>
              <a:rPr b="1" cap="none" dirty="0" sz="1600" i="0" lang="en" strike="noStrike" u="none">
                <a:solidFill>
                  <a:srgbClr val="733572"/>
                </a:solidFill>
                <a:latin typeface="Montserrat"/>
                <a:ea typeface="Montserrat"/>
                <a:cs typeface="Montserrat"/>
                <a:sym typeface="Montserrat"/>
              </a:rPr>
              <a:t>dengan library SKLearn!</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1000"/>
              </a:spcBef>
              <a:spcAft>
                <a:spcPts val="0"/>
              </a:spcAft>
              <a:buClr>
                <a:srgbClr val="000000"/>
              </a:buClr>
              <a:buSzPts val="1100"/>
              <a:buFont typeface="Arial"/>
              <a:buNone/>
            </a:pPr>
            <a:r>
              <a:rPr b="0" cap="none" dirty="0" sz="1100" i="0" lang="en" strike="noStrike" u="none">
                <a:solidFill>
                  <a:srgbClr val="292929"/>
                </a:solidFill>
                <a:highlight>
                  <a:srgbClr val="FFFFFF"/>
                </a:highlight>
                <a:latin typeface="Montserrat"/>
                <a:ea typeface="Montserrat"/>
                <a:cs typeface="Montserrat"/>
                <a:sym typeface="Montserrat"/>
              </a:rPr>
              <a:t>Selain untuk preprocessing, SKLearn juga bisa digunakan untuk </a:t>
            </a:r>
            <a:endParaRPr b="0" cap="none" dirty="0" sz="1100" i="0" strike="noStrike" u="none">
              <a:solidFill>
                <a:srgbClr val="292929"/>
              </a:solidFill>
              <a:highlight>
                <a:srgbClr val="FFFFFF"/>
              </a:highlight>
              <a:latin typeface="Montserrat"/>
              <a:ea typeface="Montserrat"/>
              <a:cs typeface="Montserrat"/>
              <a:sym typeface="Montserrat"/>
            </a:endParaRPr>
          </a:p>
          <a:p>
            <a:pPr algn="l" indent="-298450" lvl="0" marL="457200" marR="0" rtl="0">
              <a:lnSpc>
                <a:spcPct val="115000"/>
              </a:lnSpc>
              <a:spcBef>
                <a:spcPts val="0"/>
              </a:spcBef>
              <a:spcAft>
                <a:spcPts val="0"/>
              </a:spcAft>
              <a:buClr>
                <a:srgbClr val="FF9900"/>
              </a:buClr>
              <a:buSzPts val="1100"/>
              <a:buFont typeface="Montserrat"/>
              <a:buChar char="●"/>
            </a:pPr>
            <a:r>
              <a:rPr b="1" cap="none" dirty="0" sz="1100" i="0" lang="en" strike="noStrike" u="none">
                <a:solidFill>
                  <a:srgbClr val="FF9900"/>
                </a:solidFill>
                <a:highlight>
                  <a:srgbClr val="FFFFFF"/>
                </a:highlight>
                <a:latin typeface="Montserrat"/>
                <a:ea typeface="Montserrat"/>
                <a:cs typeface="Montserrat"/>
                <a:sym typeface="Montserrat"/>
              </a:rPr>
              <a:t>Classification</a:t>
            </a:r>
            <a:r>
              <a:rPr b="0" cap="none" dirty="0" sz="1100" i="0" lang="en" strike="noStrike" u="none">
                <a:solidFill>
                  <a:srgbClr val="FF9900"/>
                </a:solidFill>
                <a:highlight>
                  <a:srgbClr val="FFFFFF"/>
                </a:highlight>
                <a:latin typeface="Montserrat"/>
                <a:ea typeface="Montserrat"/>
                <a:cs typeface="Montserrat"/>
                <a:sym typeface="Montserrat"/>
              </a:rPr>
              <a:t>, </a:t>
            </a:r>
            <a:endParaRPr b="0" cap="none" dirty="0" sz="1100" i="0" strike="noStrike" u="none">
              <a:solidFill>
                <a:srgbClr val="FF9900"/>
              </a:solidFill>
              <a:highlight>
                <a:srgbClr val="FFFFFF"/>
              </a:highlight>
              <a:latin typeface="Montserrat"/>
              <a:ea typeface="Montserrat"/>
              <a:cs typeface="Montserrat"/>
              <a:sym typeface="Montserrat"/>
            </a:endParaRPr>
          </a:p>
          <a:p>
            <a:pPr algn="l" indent="-298450" lvl="0" marL="457200" marR="0" rtl="0">
              <a:lnSpc>
                <a:spcPct val="115000"/>
              </a:lnSpc>
              <a:spcBef>
                <a:spcPts val="0"/>
              </a:spcBef>
              <a:spcAft>
                <a:spcPts val="0"/>
              </a:spcAft>
              <a:buClr>
                <a:srgbClr val="FF9900"/>
              </a:buClr>
              <a:buSzPts val="1100"/>
              <a:buFont typeface="Montserrat"/>
              <a:buChar char="●"/>
            </a:pPr>
            <a:r>
              <a:rPr b="1" cap="none" dirty="0" sz="1100" i="0" lang="en" strike="noStrike" u="none">
                <a:solidFill>
                  <a:srgbClr val="FF9900"/>
                </a:solidFill>
                <a:highlight>
                  <a:srgbClr val="FFFFFF"/>
                </a:highlight>
                <a:latin typeface="Montserrat"/>
                <a:ea typeface="Montserrat"/>
                <a:cs typeface="Montserrat"/>
                <a:sym typeface="Montserrat"/>
              </a:rPr>
              <a:t>Regression</a:t>
            </a:r>
            <a:r>
              <a:rPr b="0" cap="none" dirty="0" sz="1100" i="0" lang="en" strike="noStrike" u="none">
                <a:solidFill>
                  <a:srgbClr val="FF9900"/>
                </a:solidFill>
                <a:highlight>
                  <a:srgbClr val="FFFFFF"/>
                </a:highlight>
                <a:latin typeface="Montserrat"/>
                <a:ea typeface="Montserrat"/>
                <a:cs typeface="Montserrat"/>
                <a:sym typeface="Montserrat"/>
              </a:rPr>
              <a:t>, </a:t>
            </a:r>
            <a:endParaRPr b="0" cap="none" dirty="0" sz="1100" i="0" strike="noStrike" u="none">
              <a:solidFill>
                <a:srgbClr val="FF9900"/>
              </a:solidFill>
              <a:highlight>
                <a:srgbClr val="FFFFFF"/>
              </a:highlight>
              <a:latin typeface="Montserrat"/>
              <a:ea typeface="Montserrat"/>
              <a:cs typeface="Montserrat"/>
              <a:sym typeface="Montserrat"/>
            </a:endParaRPr>
          </a:p>
          <a:p>
            <a:pPr algn="l" indent="-298450" lvl="0" marL="457200" marR="0" rtl="0">
              <a:lnSpc>
                <a:spcPct val="115000"/>
              </a:lnSpc>
              <a:spcBef>
                <a:spcPts val="0"/>
              </a:spcBef>
              <a:spcAft>
                <a:spcPts val="0"/>
              </a:spcAft>
              <a:buClr>
                <a:srgbClr val="FF9900"/>
              </a:buClr>
              <a:buSzPts val="1100"/>
              <a:buFont typeface="Montserrat"/>
              <a:buChar char="●"/>
            </a:pPr>
            <a:r>
              <a:rPr b="1" cap="none" dirty="0" sz="1100" i="0" lang="en" strike="noStrike" u="none">
                <a:solidFill>
                  <a:srgbClr val="FF9900"/>
                </a:solidFill>
                <a:highlight>
                  <a:srgbClr val="FFFFFF"/>
                </a:highlight>
                <a:latin typeface="Montserrat"/>
                <a:ea typeface="Montserrat"/>
                <a:cs typeface="Montserrat"/>
                <a:sym typeface="Montserrat"/>
              </a:rPr>
              <a:t>Clustering</a:t>
            </a:r>
            <a:r>
              <a:rPr b="0" cap="none" dirty="0" sz="1100" i="0" lang="en" strike="noStrike" u="none">
                <a:solidFill>
                  <a:srgbClr val="FF9900"/>
                </a:solidFill>
                <a:highlight>
                  <a:srgbClr val="FFFFFF"/>
                </a:highlight>
                <a:latin typeface="Montserrat"/>
                <a:ea typeface="Montserrat"/>
                <a:cs typeface="Montserrat"/>
                <a:sym typeface="Montserrat"/>
              </a:rPr>
              <a:t>, </a:t>
            </a:r>
            <a:endParaRPr b="0" cap="none" dirty="0" sz="1100" i="0" strike="noStrike" u="none">
              <a:solidFill>
                <a:srgbClr val="FF9900"/>
              </a:solidFill>
              <a:highlight>
                <a:srgbClr val="FFFFFF"/>
              </a:highlight>
              <a:latin typeface="Montserrat"/>
              <a:ea typeface="Montserrat"/>
              <a:cs typeface="Montserrat"/>
              <a:sym typeface="Montserrat"/>
            </a:endParaRPr>
          </a:p>
          <a:p>
            <a:pPr algn="l" indent="-298450" lvl="0" marL="457200" marR="0" rtl="0">
              <a:lnSpc>
                <a:spcPct val="115000"/>
              </a:lnSpc>
              <a:spcBef>
                <a:spcPts val="0"/>
              </a:spcBef>
              <a:spcAft>
                <a:spcPts val="0"/>
              </a:spcAft>
              <a:buClr>
                <a:srgbClr val="FF9900"/>
              </a:buClr>
              <a:buSzPts val="1100"/>
              <a:buFont typeface="Montserrat"/>
              <a:buChar char="●"/>
            </a:pPr>
            <a:r>
              <a:rPr b="1" cap="none" dirty="0" sz="1100" i="0" lang="en" strike="noStrike" u="none">
                <a:solidFill>
                  <a:srgbClr val="FF9900"/>
                </a:solidFill>
                <a:highlight>
                  <a:srgbClr val="FFFFFF"/>
                </a:highlight>
                <a:latin typeface="Montserrat"/>
                <a:ea typeface="Montserrat"/>
                <a:cs typeface="Montserrat"/>
                <a:sym typeface="Montserrat"/>
              </a:rPr>
              <a:t>Dimensionality reduction</a:t>
            </a:r>
            <a:r>
              <a:rPr b="0" cap="none" dirty="0" sz="1100" i="0" lang="en" strike="noStrike" u="none">
                <a:solidFill>
                  <a:srgbClr val="FF9900"/>
                </a:solidFill>
                <a:highlight>
                  <a:srgbClr val="FFFFFF"/>
                </a:highlight>
                <a:latin typeface="Montserrat"/>
                <a:ea typeface="Montserrat"/>
                <a:cs typeface="Montserrat"/>
                <a:sym typeface="Montserrat"/>
              </a:rPr>
              <a:t> </a:t>
            </a:r>
            <a:r>
              <a:rPr b="1" cap="none" dirty="0" sz="1100" i="0" lang="en" strike="noStrike" u="none">
                <a:solidFill>
                  <a:srgbClr val="FF9900"/>
                </a:solidFill>
                <a:highlight>
                  <a:srgbClr val="FFFFFF"/>
                </a:highlight>
                <a:latin typeface="Montserrat"/>
                <a:ea typeface="Montserrat"/>
                <a:cs typeface="Montserrat"/>
                <a:sym typeface="Montserrat"/>
              </a:rPr>
              <a:t>dan </a:t>
            </a:r>
            <a:endParaRPr b="1" cap="none" dirty="0" sz="1100" i="0" strike="noStrike" u="none">
              <a:solidFill>
                <a:srgbClr val="FF9900"/>
              </a:solidFill>
              <a:highlight>
                <a:srgbClr val="FFFFFF"/>
              </a:highlight>
              <a:latin typeface="Montserrat"/>
              <a:ea typeface="Montserrat"/>
              <a:cs typeface="Montserrat"/>
              <a:sym typeface="Montserrat"/>
            </a:endParaRPr>
          </a:p>
          <a:p>
            <a:pPr algn="l" indent="-298450" lvl="0" marL="457200" marR="0" rtl="0">
              <a:lnSpc>
                <a:spcPct val="115000"/>
              </a:lnSpc>
              <a:spcBef>
                <a:spcPts val="0"/>
              </a:spcBef>
              <a:spcAft>
                <a:spcPts val="0"/>
              </a:spcAft>
              <a:buClr>
                <a:srgbClr val="FF9900"/>
              </a:buClr>
              <a:buSzPts val="1100"/>
              <a:buFont typeface="Montserrat"/>
              <a:buChar char="●"/>
            </a:pPr>
            <a:r>
              <a:rPr b="1" cap="none" dirty="0" sz="1100" i="0" lang="en" strike="noStrike" u="none">
                <a:solidFill>
                  <a:srgbClr val="FF9900"/>
                </a:solidFill>
                <a:highlight>
                  <a:srgbClr val="FFFFFF"/>
                </a:highlight>
                <a:latin typeface="Montserrat"/>
                <a:ea typeface="Montserrat"/>
                <a:cs typeface="Montserrat"/>
                <a:sym typeface="Montserrat"/>
              </a:rPr>
              <a:t>Model selection</a:t>
            </a:r>
            <a:r>
              <a:rPr b="0" cap="none" dirty="0" sz="1100" i="0" lang="en" strike="noStrike" u="none">
                <a:solidFill>
                  <a:srgbClr val="FF9900"/>
                </a:solidFill>
                <a:highlight>
                  <a:srgbClr val="FFFFFF"/>
                </a:highlight>
                <a:latin typeface="Montserrat"/>
                <a:ea typeface="Montserrat"/>
                <a:cs typeface="Montserrat"/>
                <a:sym typeface="Montserrat"/>
              </a:rPr>
              <a:t>.</a:t>
            </a:r>
            <a:endParaRPr b="0" cap="none" dirty="0" sz="1100" i="0" strike="noStrike" u="none">
              <a:solidFill>
                <a:srgbClr val="FF9900"/>
              </a:solidFill>
              <a:highlight>
                <a:srgbClr val="FFFFFF"/>
              </a:highlight>
              <a:latin typeface="Montserrat"/>
              <a:ea typeface="Montserrat"/>
              <a:cs typeface="Montserrat"/>
              <a:sym typeface="Montserrat"/>
            </a:endParaRPr>
          </a:p>
        </p:txBody>
      </p:sp>
      <p:pic>
        <p:nvPicPr>
          <p:cNvPr id="2097294" name="Google Shape;866;p95"/>
          <p:cNvPicPr preferRelativeResize="0">
            <a:picLocks/>
          </p:cNvPicPr>
          <p:nvPr/>
        </p:nvPicPr>
        <p:blipFill rotWithShape="1">
          <a:blip xmlns:r="http://schemas.openxmlformats.org/officeDocument/2006/relationships" r:embed="rId1">
            <a:alphaModFix/>
          </a:blip>
          <a:srcRect/>
          <a:stretch>
            <a:fillRect/>
          </a:stretch>
        </p:blipFill>
        <p:spPr>
          <a:xfrm>
            <a:off x="5224350" y="1729550"/>
            <a:ext cx="3459075" cy="1862126"/>
          </a:xfrm>
          <a:prstGeom prst="rect"/>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9091" name="Google Shape;872;p96"/>
          <p:cNvSpPr txBox="1"/>
          <p:nvPr/>
        </p:nvSpPr>
        <p:spPr>
          <a:xfrm>
            <a:off x="454375" y="821925"/>
            <a:ext cx="3897600" cy="354000"/>
          </a:xfrm>
          <a:prstGeom prst="rect"/>
          <a:noFill/>
          <a:ln>
            <a:noFill/>
          </a:ln>
        </p:spPr>
        <p:txBody>
          <a:bodyPr anchor="t" anchorCtr="0" bIns="91425" lIns="91425" rIns="91425" spcFirstLastPara="1" tIns="91425" wrap="square">
            <a:spAutoFit/>
          </a:bodyPr>
          <a:p>
            <a:pPr algn="just" indent="0" lvl="0" marL="0" marR="0" rtl="0">
              <a:lnSpc>
                <a:spcPct val="115000"/>
              </a:lnSpc>
              <a:spcBef>
                <a:spcPts val="1000"/>
              </a:spcBef>
              <a:spcAft>
                <a:spcPts val="0"/>
              </a:spcAft>
              <a:buClr>
                <a:schemeClr val="dk1"/>
              </a:buClr>
              <a:buSzPts val="1100"/>
              <a:buFont typeface="Arial"/>
              <a:buNone/>
            </a:pPr>
            <a:r>
              <a:rPr b="1" cap="none" dirty="0" sz="1100" i="0" lang="en" strike="noStrike" u="none">
                <a:solidFill>
                  <a:srgbClr val="FF9900"/>
                </a:solidFill>
                <a:latin typeface="Montserrat"/>
                <a:ea typeface="Montserrat"/>
                <a:cs typeface="Montserrat"/>
                <a:sym typeface="Montserrat"/>
              </a:rPr>
              <a:t>Feature Selection </a:t>
            </a:r>
            <a:endParaRPr b="0" cap="none" dirty="0" sz="1100" i="0" strike="noStrike" u="none">
              <a:solidFill>
                <a:schemeClr val="dk1"/>
              </a:solidFill>
              <a:highlight>
                <a:srgbClr val="FFFFFF"/>
              </a:highlight>
              <a:latin typeface="Montserrat"/>
              <a:ea typeface="Montserrat"/>
              <a:cs typeface="Montserrat"/>
              <a:sym typeface="Montserrat"/>
            </a:endParaRPr>
          </a:p>
        </p:txBody>
      </p:sp>
      <p:sp>
        <p:nvSpPr>
          <p:cNvPr id="1049092" name="Google Shape;876;p96"/>
          <p:cNvSpPr txBox="1"/>
          <p:nvPr/>
        </p:nvSpPr>
        <p:spPr>
          <a:xfrm>
            <a:off x="454375" y="1162900"/>
            <a:ext cx="8229000" cy="11328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Proses memilih fitur atau variabel yang memiliki korelasi kuat dengan output atau target.</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Tiap fitur akan dilakukan uji korelasi dengan kolom target. Misalkan begini, kita punya data dengan 13 fitur dari umur sampai tingkat stress. Nah, tiap fitur ini akan diuji dengan kolom target yaitu botak_prob, apabila tidak memiliki korelasi yang kuat maka kolom tersebut tidak kita gunakan</a:t>
            </a:r>
            <a:endParaRPr b="0" cap="none" dirty="0" sz="1100" i="0" strike="noStrike" u="none">
              <a:solidFill>
                <a:schemeClr val="dk1"/>
              </a:solidFill>
              <a:latin typeface="Montserrat"/>
              <a:ea typeface="Montserrat"/>
              <a:cs typeface="Montserrat"/>
              <a:sym typeface="Montserrat"/>
            </a:endParaRPr>
          </a:p>
        </p:txBody>
      </p:sp>
      <p:pic>
        <p:nvPicPr>
          <p:cNvPr id="2097295" name="Google Shape;877;p96"/>
          <p:cNvPicPr preferRelativeResize="0">
            <a:picLocks/>
          </p:cNvPicPr>
          <p:nvPr/>
        </p:nvPicPr>
        <p:blipFill rotWithShape="1">
          <a:blip xmlns:r="http://schemas.openxmlformats.org/officeDocument/2006/relationships" r:embed="rId1">
            <a:alphaModFix/>
          </a:blip>
          <a:srcRect l="3511" t="55781" r="13444" b="15684"/>
          <a:stretch>
            <a:fillRect/>
          </a:stretch>
        </p:blipFill>
        <p:spPr>
          <a:xfrm>
            <a:off x="535562" y="2643524"/>
            <a:ext cx="8066626" cy="1559021"/>
          </a:xfrm>
          <a:prstGeom prst="rect"/>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9093" name="Google Shape;883;p97"/>
          <p:cNvSpPr txBox="1"/>
          <p:nvPr/>
        </p:nvSpPr>
        <p:spPr>
          <a:xfrm>
            <a:off x="454375" y="821925"/>
            <a:ext cx="3897600" cy="354000"/>
          </a:xfrm>
          <a:prstGeom prst="rect"/>
          <a:noFill/>
          <a:ln>
            <a:noFill/>
          </a:ln>
        </p:spPr>
        <p:txBody>
          <a:bodyPr anchor="t" anchorCtr="0" bIns="91425" lIns="91425" rIns="91425" spcFirstLastPara="1" tIns="91425" wrap="square">
            <a:spAutoFit/>
          </a:bodyPr>
          <a:p>
            <a:pPr algn="just" indent="0" lvl="0" marL="0" marR="0" rtl="0">
              <a:lnSpc>
                <a:spcPct val="115000"/>
              </a:lnSpc>
              <a:spcBef>
                <a:spcPts val="1000"/>
              </a:spcBef>
              <a:spcAft>
                <a:spcPts val="0"/>
              </a:spcAft>
              <a:buClr>
                <a:schemeClr val="dk1"/>
              </a:buClr>
              <a:buSzPts val="1100"/>
              <a:buFont typeface="Arial"/>
              <a:buNone/>
            </a:pPr>
            <a:r>
              <a:rPr b="1" cap="none" dirty="0" sz="1100" i="0" lang="en" strike="noStrike" u="none">
                <a:solidFill>
                  <a:srgbClr val="FF9900"/>
                </a:solidFill>
                <a:latin typeface="Montserrat"/>
                <a:ea typeface="Montserrat"/>
                <a:cs typeface="Montserrat"/>
                <a:sym typeface="Montserrat"/>
              </a:rPr>
              <a:t>Dimensionality Reduction</a:t>
            </a:r>
            <a:endParaRPr b="0" cap="none" dirty="0" sz="1100" i="0" strike="noStrike" u="none">
              <a:solidFill>
                <a:schemeClr val="dk1"/>
              </a:solidFill>
              <a:highlight>
                <a:srgbClr val="FFFFFF"/>
              </a:highlight>
              <a:latin typeface="Montserrat"/>
              <a:ea typeface="Montserrat"/>
              <a:cs typeface="Montserrat"/>
              <a:sym typeface="Montserrat"/>
            </a:endParaRPr>
          </a:p>
        </p:txBody>
      </p:sp>
      <p:sp>
        <p:nvSpPr>
          <p:cNvPr id="1049094" name="Google Shape;887;p97"/>
          <p:cNvSpPr txBox="1"/>
          <p:nvPr/>
        </p:nvSpPr>
        <p:spPr>
          <a:xfrm>
            <a:off x="454375" y="1162900"/>
            <a:ext cx="4311000" cy="3141900"/>
          </a:xfrm>
          <a:prstGeom prst="rect"/>
          <a:noFill/>
          <a:ln>
            <a:noFill/>
          </a:ln>
        </p:spPr>
        <p:txBody>
          <a:bodyPr anchor="t" anchorCtr="0" bIns="91425" lIns="91425" rIns="91425" spcFirstLastPara="1" tIns="91425" wrap="square">
            <a:spAutoFit/>
          </a:bodyPr>
          <a:p>
            <a:pPr algn="l" indent="0" lvl="0" marL="0" marR="0" rtl="0">
              <a:lnSpc>
                <a:spcPct val="115000"/>
              </a:lnSpc>
              <a:spcBef>
                <a:spcPts val="700"/>
              </a:spcBef>
              <a:spcAft>
                <a:spcPts val="0"/>
              </a:spcAft>
              <a:buClr>
                <a:srgbClr val="000000"/>
              </a:buClr>
              <a:buSzPts val="1100"/>
              <a:buFont typeface="Arial"/>
              <a:buNone/>
            </a:pPr>
            <a:r>
              <a:rPr b="0" cap="none" dirty="0" sz="1100" i="0" lang="en" strike="noStrike" u="none">
                <a:solidFill>
                  <a:schemeClr val="dk1"/>
                </a:solidFill>
                <a:highlight>
                  <a:schemeClr val="lt1"/>
                </a:highlight>
                <a:latin typeface="Montserrat"/>
                <a:ea typeface="Montserrat"/>
                <a:cs typeface="Montserrat"/>
                <a:sym typeface="Montserrat"/>
              </a:rPr>
              <a:t>Seperti yang pernah disebutkan pada topik Machine Learning, dimensionality reduction adalah </a:t>
            </a:r>
            <a:r>
              <a:rPr b="1" cap="none" dirty="0" sz="1100" i="0" lang="en" strike="noStrike" u="none">
                <a:solidFill>
                  <a:schemeClr val="dk1"/>
                </a:solidFill>
                <a:highlight>
                  <a:schemeClr val="lt1"/>
                </a:highlight>
                <a:latin typeface="Montserrat"/>
                <a:ea typeface="Montserrat"/>
                <a:cs typeface="Montserrat"/>
                <a:sym typeface="Montserrat"/>
              </a:rPr>
              <a:t>mengurangi jumlah fitur atau kolom tanpa menghilangkan informasi dari dataset tersebut.</a:t>
            </a:r>
            <a:endParaRPr b="1" cap="none" dirty="0" sz="1100" i="0" strike="noStrike" u="none">
              <a:solidFill>
                <a:schemeClr val="dk1"/>
              </a:solidFill>
              <a:highlight>
                <a:schemeClr val="lt1"/>
              </a:highlight>
              <a:latin typeface="Montserrat"/>
              <a:ea typeface="Montserrat"/>
              <a:cs typeface="Montserrat"/>
              <a:sym typeface="Montserrat"/>
            </a:endParaRPr>
          </a:p>
          <a:p>
            <a:pPr algn="just" indent="0" lvl="0" marL="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Dalam dimensional reduksi, ada 2 teknik yang banyak digunakan untuk mereduksi ukuran dataset, yaitu:</a:t>
            </a:r>
            <a:endParaRPr b="0" cap="none" dirty="0" sz="1100" i="0" strike="noStrike" u="none">
              <a:solidFill>
                <a:schemeClr val="dk1"/>
              </a:solidFill>
              <a:latin typeface="Montserrat"/>
              <a:ea typeface="Montserrat"/>
              <a:cs typeface="Montserrat"/>
              <a:sym typeface="Montserrat"/>
            </a:endParaRPr>
          </a:p>
          <a:p>
            <a:pPr algn="just"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just"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highlight>
                  <a:schemeClr val="lt1"/>
                </a:highlight>
                <a:latin typeface="Montserrat"/>
                <a:ea typeface="Montserrat"/>
                <a:cs typeface="Montserrat"/>
                <a:sym typeface="Montserrat"/>
              </a:rPr>
              <a:t>Principal Component Analysis (PCA)</a:t>
            </a:r>
            <a:endParaRPr b="0" cap="none" dirty="0" sz="1100" i="0" strike="noStrike" u="none">
              <a:solidFill>
                <a:schemeClr val="dk1"/>
              </a:solidFill>
              <a:highlight>
                <a:schemeClr val="lt1"/>
              </a:highlight>
              <a:latin typeface="Montserrat"/>
              <a:ea typeface="Montserrat"/>
              <a:cs typeface="Montserrat"/>
              <a:sym typeface="Montserrat"/>
            </a:endParaRPr>
          </a:p>
          <a:p>
            <a:pPr algn="just"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highlight>
                  <a:schemeClr val="lt1"/>
                </a:highlight>
                <a:latin typeface="Montserrat"/>
                <a:ea typeface="Montserrat"/>
                <a:cs typeface="Montserrat"/>
                <a:sym typeface="Montserrat"/>
              </a:rPr>
              <a:t>Linear Discriminant Analysis (LDA) </a:t>
            </a:r>
            <a:endParaRPr b="0" cap="none" dirty="0" sz="1100" i="0" strike="noStrike" u="none">
              <a:solidFill>
                <a:schemeClr val="dk1"/>
              </a:solidFill>
              <a:highlight>
                <a:schemeClr val="lt1"/>
              </a:highlight>
              <a:latin typeface="Montserrat"/>
              <a:ea typeface="Montserrat"/>
              <a:cs typeface="Montserrat"/>
              <a:sym typeface="Montserrat"/>
            </a:endParaRPr>
          </a:p>
          <a:p>
            <a:pPr algn="just" indent="0" lvl="0" marL="0" marR="0" rtl="0">
              <a:lnSpc>
                <a:spcPct val="115000"/>
              </a:lnSpc>
              <a:spcBef>
                <a:spcPts val="1000"/>
              </a:spcBef>
              <a:spcAft>
                <a:spcPts val="0"/>
              </a:spcAft>
              <a:buClr>
                <a:srgbClr val="000000"/>
              </a:buClr>
              <a:buSzPts val="1100"/>
              <a:buFont typeface="Arial"/>
              <a:buNone/>
            </a:pPr>
            <a:r>
              <a:rPr b="0" cap="none" dirty="0" sz="1100" i="0" lang="en" strike="noStrike" u="none">
                <a:solidFill>
                  <a:schemeClr val="dk1"/>
                </a:solidFill>
                <a:latin typeface="Montserrat"/>
                <a:ea typeface="Montserrat"/>
                <a:cs typeface="Montserrat"/>
                <a:sym typeface="Montserrat"/>
              </a:rPr>
              <a:t>Btw, dimensional reduksi ini termasuk salah satu algoritma yang menerapkan aljabar linear loh. Kalau, kamu mau belajar lebih lanjut contoh dari PCA dan LDA bisa meluncur </a:t>
            </a:r>
            <a:r>
              <a:rPr b="0" cap="none" dirty="0" sz="1100" i="0" lang="en" strike="noStrike" u="sng">
                <a:solidFill>
                  <a:schemeClr val="hlink"/>
                </a:solidFill>
                <a:latin typeface="Montserrat"/>
                <a:ea typeface="Montserrat"/>
                <a:cs typeface="Montserrat"/>
                <a:sym typeface="Montserrat"/>
                <a:hlinkClick r:id="rId1"/>
              </a:rPr>
              <a:t>kesini </a:t>
            </a:r>
            <a:r>
              <a:rPr b="0" cap="none" dirty="0" sz="1100" i="0" lang="en" strike="noStrike" u="none">
                <a:solidFill>
                  <a:schemeClr val="dk1"/>
                </a:solidFill>
                <a:latin typeface="Montserrat"/>
                <a:ea typeface="Montserrat"/>
                <a:cs typeface="Montserrat"/>
                <a:sym typeface="Montserrat"/>
              </a:rPr>
              <a:t>ya atau ikuti tutorial melakukan PCA menggunakan Google Colab </a:t>
            </a:r>
            <a:r>
              <a:rPr b="0" cap="none" dirty="0" sz="1100" i="0" lang="en" strike="noStrike" u="sng">
                <a:solidFill>
                  <a:schemeClr val="hlink"/>
                </a:solidFill>
                <a:latin typeface="Montserrat"/>
                <a:ea typeface="Montserrat"/>
                <a:cs typeface="Montserrat"/>
                <a:sym typeface="Montserrat"/>
                <a:hlinkClick r:id="rId2"/>
              </a:rPr>
              <a:t>disini</a:t>
            </a:r>
            <a:endParaRPr b="0" cap="none" dirty="0" sz="1100" i="0" strike="noStrike" u="none">
              <a:solidFill>
                <a:schemeClr val="dk1"/>
              </a:solidFill>
              <a:latin typeface="Montserrat"/>
              <a:ea typeface="Montserrat"/>
              <a:cs typeface="Montserrat"/>
              <a:sym typeface="Montserrat"/>
            </a:endParaRPr>
          </a:p>
        </p:txBody>
      </p:sp>
      <p:pic>
        <p:nvPicPr>
          <p:cNvPr id="2097296" name="Google Shape;888;p97"/>
          <p:cNvPicPr preferRelativeResize="0">
            <a:picLocks/>
          </p:cNvPicPr>
          <p:nvPr/>
        </p:nvPicPr>
        <p:blipFill rotWithShape="1">
          <a:blip xmlns:r="http://schemas.openxmlformats.org/officeDocument/2006/relationships" r:embed="rId3">
            <a:alphaModFix/>
          </a:blip>
          <a:srcRect/>
          <a:stretch>
            <a:fillRect/>
          </a:stretch>
        </p:blipFill>
        <p:spPr>
          <a:xfrm>
            <a:off x="4238250" y="1008876"/>
            <a:ext cx="4445176" cy="3388350"/>
          </a:xfrm>
          <a:prstGeom prst="rect"/>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9095" name="Google Shape;1088;p116"/>
          <p:cNvSpPr txBox="1"/>
          <p:nvPr/>
        </p:nvSpPr>
        <p:spPr>
          <a:xfrm>
            <a:off x="454375" y="339502"/>
            <a:ext cx="2499000" cy="572700"/>
          </a:xfrm>
          <a:prstGeom prst="rect"/>
          <a:noFill/>
          <a:ln>
            <a:noFill/>
          </a:ln>
        </p:spPr>
        <p:txBody>
          <a:bodyPr anchor="ctr" anchorCtr="0" bIns="91425" lIns="91425" rIns="91425" spcFirstLastPara="1" tIns="91425" wrap="square">
            <a:normAutofit/>
          </a:bodyPr>
          <a:p>
            <a:pPr algn="l" indent="0" lvl="0" marL="0" marR="0" rtl="0">
              <a:lnSpc>
                <a:spcPct val="100000"/>
              </a:lnSpc>
              <a:spcBef>
                <a:spcPts val="0"/>
              </a:spcBef>
              <a:spcAft>
                <a:spcPts val="0"/>
              </a:spcAft>
              <a:buClr>
                <a:schemeClr val="dk1"/>
              </a:buClr>
              <a:buSzPts val="1400"/>
              <a:buFont typeface="Arial"/>
              <a:buNone/>
            </a:pPr>
            <a:r>
              <a:rPr b="0" cap="none" dirty="0" sz="1400" i="0" lang="en" strike="noStrike" u="none">
                <a:solidFill>
                  <a:srgbClr val="761A79"/>
                </a:solidFill>
                <a:latin typeface="Montserrat ExtraBold"/>
                <a:ea typeface="Montserrat ExtraBold"/>
                <a:cs typeface="Montserrat ExtraBold"/>
                <a:sym typeface="Montserrat ExtraBold"/>
              </a:rPr>
              <a:t>Rangkuman</a:t>
            </a:r>
            <a:endParaRPr b="0" cap="none" dirty="0" sz="1400" i="0" strike="noStrike" u="none">
              <a:solidFill>
                <a:srgbClr val="761A79"/>
              </a:solidFill>
              <a:latin typeface="Montserrat ExtraBold"/>
              <a:ea typeface="Montserrat ExtraBold"/>
              <a:cs typeface="Montserrat ExtraBold"/>
              <a:sym typeface="Montserrat ExtraBold"/>
            </a:endParaRPr>
          </a:p>
        </p:txBody>
      </p:sp>
      <p:sp>
        <p:nvSpPr>
          <p:cNvPr id="1049096" name="Google Shape;1090;p116"/>
          <p:cNvSpPr txBox="1"/>
          <p:nvPr/>
        </p:nvSpPr>
        <p:spPr>
          <a:xfrm>
            <a:off x="397175" y="1403475"/>
            <a:ext cx="5954100" cy="3143700"/>
          </a:xfrm>
          <a:prstGeom prst="rect"/>
          <a:noFill/>
          <a:ln>
            <a:noFill/>
          </a:ln>
        </p:spPr>
        <p:txBody>
          <a:bodyPr anchor="ctr" anchorCtr="0" bIns="91425" lIns="91425" rIns="91425" spcFirstLastPara="1" tIns="91425" wrap="square">
            <a:noAutofit/>
          </a:bodyPr>
          <a:p>
            <a:pPr algn="just" indent="0" lvl="0" marL="0" marR="0" rtl="0">
              <a:lnSpc>
                <a:spcPct val="115000"/>
              </a:lnSpc>
              <a:spcBef>
                <a:spcPts val="0"/>
              </a:spcBef>
              <a:spcAft>
                <a:spcPts val="0"/>
              </a:spcAft>
              <a:buClr>
                <a:schemeClr val="dk1"/>
              </a:buClr>
              <a:buSzPts val="1100"/>
              <a:buFont typeface="Arial"/>
              <a:buNone/>
            </a:pPr>
            <a:endParaRPr b="1" cap="none" dirty="0" sz="1500" i="0" strike="noStrike" u="none">
              <a:solidFill>
                <a:srgbClr val="761A79"/>
              </a:solidFill>
              <a:highlight>
                <a:schemeClr val="lt1"/>
              </a:highlight>
              <a:latin typeface="Montserrat"/>
              <a:ea typeface="Montserrat"/>
              <a:cs typeface="Montserrat"/>
              <a:sym typeface="Montserrat"/>
            </a:endParaRPr>
          </a:p>
          <a:p>
            <a:pPr algn="just" indent="0" lvl="0" marL="0" marR="0" rtl="0">
              <a:lnSpc>
                <a:spcPct val="115000"/>
              </a:lnSpc>
              <a:spcBef>
                <a:spcPts val="0"/>
              </a:spcBef>
              <a:spcAft>
                <a:spcPts val="0"/>
              </a:spcAft>
              <a:buClr>
                <a:schemeClr val="dk1"/>
              </a:buClr>
              <a:buSzPts val="1100"/>
              <a:buFont typeface="Arial"/>
              <a:buNone/>
            </a:pPr>
            <a:endParaRPr b="1" cap="none" dirty="0" sz="1500" i="0" strike="noStrike" u="none">
              <a:solidFill>
                <a:srgbClr val="761A79"/>
              </a:solidFill>
              <a:highlight>
                <a:schemeClr val="lt1"/>
              </a:highlight>
              <a:latin typeface="Montserrat"/>
              <a:ea typeface="Montserrat"/>
              <a:cs typeface="Montserrat"/>
              <a:sym typeface="Montserrat"/>
            </a:endParaRPr>
          </a:p>
          <a:p>
            <a:pPr algn="l" indent="0" lvl="0" marL="0" marR="0" rtl="0">
              <a:lnSpc>
                <a:spcPct val="115000"/>
              </a:lnSpc>
              <a:spcBef>
                <a:spcPts val="0"/>
              </a:spcBef>
              <a:spcAft>
                <a:spcPts val="0"/>
              </a:spcAft>
              <a:buClr>
                <a:schemeClr val="dk1"/>
              </a:buClr>
              <a:buSzPts val="1100"/>
              <a:buFont typeface="Arial"/>
              <a:buNone/>
            </a:pPr>
            <a:r>
              <a:rPr b="1" cap="none" dirty="0" sz="1200" i="0" lang="en" strike="noStrike" u="none">
                <a:solidFill>
                  <a:srgbClr val="F2AB2F"/>
                </a:solidFill>
                <a:latin typeface="Montserrat"/>
                <a:ea typeface="Montserrat"/>
                <a:cs typeface="Montserrat"/>
                <a:sym typeface="Montserrat"/>
              </a:rPr>
              <a:t>Data Preprocessing</a:t>
            </a:r>
            <a:endParaRPr b="0" cap="none" dirty="0" sz="12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r>
              <a:rPr b="0" cap="none" dirty="0" sz="1100" i="0" lang="en" strike="noStrike" u="none">
                <a:solidFill>
                  <a:schemeClr val="dk1"/>
                </a:solidFill>
                <a:highlight>
                  <a:schemeClr val="lt1"/>
                </a:highlight>
                <a:latin typeface="Montserrat"/>
                <a:ea typeface="Montserrat"/>
                <a:cs typeface="Montserrat"/>
                <a:sym typeface="Montserrat"/>
              </a:rPr>
              <a:t>Teknik yang diterapkan pada data set untuk menghapus noise, missing value, error, data yang tidak penting dan data yang tidak konsisten. </a:t>
            </a:r>
            <a:endParaRPr b="0" cap="none" dirty="0" sz="1100" i="0" strike="noStrike" u="none">
              <a:solidFill>
                <a:srgbClr val="202124"/>
              </a:solidFill>
              <a:highlight>
                <a:schemeClr val="lt1"/>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202124"/>
              </a:solidFill>
              <a:highlight>
                <a:schemeClr val="lt1"/>
              </a:highlight>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200"/>
              <a:buFont typeface="Arial"/>
              <a:buNone/>
            </a:pPr>
            <a:r>
              <a:rPr b="1" cap="none" dirty="0" sz="1200" i="0" lang="en" strike="noStrike" u="none">
                <a:solidFill>
                  <a:srgbClr val="F2AB2F"/>
                </a:solidFill>
                <a:latin typeface="Montserrat"/>
                <a:ea typeface="Montserrat"/>
                <a:cs typeface="Montserrat"/>
                <a:sym typeface="Montserrat"/>
              </a:rPr>
              <a:t>Tahapan Data Preprocessing</a:t>
            </a:r>
            <a:endParaRPr b="1" cap="none" dirty="0" sz="1200" i="0" strike="noStrike" u="none">
              <a:solidFill>
                <a:srgbClr val="F2AB2F"/>
              </a:solidFill>
              <a:latin typeface="Montserrat"/>
              <a:ea typeface="Montserrat"/>
              <a:cs typeface="Montserrat"/>
              <a:sym typeface="Montserrat"/>
            </a:endParaRPr>
          </a:p>
          <a:p>
            <a:pPr algn="l"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Data Cleaning</a:t>
            </a:r>
            <a:endParaRPr b="0" cap="none" dirty="0" sz="1100" i="0" strike="noStrike" u="none">
              <a:solidFill>
                <a:schemeClr val="dk1"/>
              </a:solidFill>
              <a:latin typeface="Montserrat"/>
              <a:ea typeface="Montserrat"/>
              <a:cs typeface="Montserrat"/>
              <a:sym typeface="Montserrat"/>
            </a:endParaRPr>
          </a:p>
          <a:p>
            <a:pPr algn="l"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Detect Outliers</a:t>
            </a:r>
            <a:endParaRPr b="0" cap="none" dirty="0" sz="1100" i="0" strike="noStrike" u="none">
              <a:solidFill>
                <a:schemeClr val="dk1"/>
              </a:solidFill>
              <a:latin typeface="Montserrat"/>
              <a:ea typeface="Montserrat"/>
              <a:cs typeface="Montserrat"/>
              <a:sym typeface="Montserrat"/>
            </a:endParaRPr>
          </a:p>
          <a:p>
            <a:pPr algn="l"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Feature Encoding</a:t>
            </a:r>
            <a:endParaRPr b="0" cap="none" dirty="0" sz="1100" i="0" strike="noStrike" u="none">
              <a:solidFill>
                <a:schemeClr val="dk1"/>
              </a:solidFill>
              <a:latin typeface="Montserrat"/>
              <a:ea typeface="Montserrat"/>
              <a:cs typeface="Montserrat"/>
              <a:sym typeface="Montserrat"/>
            </a:endParaRPr>
          </a:p>
          <a:p>
            <a:pPr algn="l"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Standardization dan Normalization</a:t>
            </a:r>
            <a:endParaRPr b="0" cap="none" dirty="0" sz="1100" i="0" strike="noStrike" u="none">
              <a:solidFill>
                <a:schemeClr val="dk1"/>
              </a:solidFill>
              <a:latin typeface="Montserrat"/>
              <a:ea typeface="Montserrat"/>
              <a:cs typeface="Montserrat"/>
              <a:sym typeface="Montserrat"/>
            </a:endParaRPr>
          </a:p>
          <a:p>
            <a:pPr algn="l" indent="-298450" lvl="0" marL="457200" marR="0" rtl="0">
              <a:lnSpc>
                <a:spcPct val="115000"/>
              </a:lnSpc>
              <a:spcBef>
                <a:spcPts val="0"/>
              </a:spcBef>
              <a:spcAft>
                <a:spcPts val="0"/>
              </a:spcAft>
              <a:buClr>
                <a:schemeClr val="dk1"/>
              </a:buClr>
              <a:buSzPts val="1100"/>
              <a:buFont typeface="Montserrat"/>
              <a:buChar char="●"/>
            </a:pPr>
            <a:r>
              <a:rPr b="0" cap="none" dirty="0" sz="1100" i="0" lang="en" strike="noStrike" u="none">
                <a:solidFill>
                  <a:schemeClr val="dk1"/>
                </a:solidFill>
                <a:latin typeface="Montserrat"/>
                <a:ea typeface="Montserrat"/>
                <a:cs typeface="Montserrat"/>
                <a:sym typeface="Montserrat"/>
              </a:rPr>
              <a:t>Feature selection/ Dimensionality Reduction</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rgbClr val="FF9900"/>
              </a:solidFill>
              <a:latin typeface="Montserrat"/>
              <a:ea typeface="Montserrat"/>
              <a:cs typeface="Montserrat"/>
              <a:sym typeface="Montserrat"/>
            </a:endParaRPr>
          </a:p>
          <a:p>
            <a:pPr algn="l" indent="0" lvl="0" marL="0" marR="0" rtl="0">
              <a:lnSpc>
                <a:spcPct val="100000"/>
              </a:lnSpc>
              <a:spcBef>
                <a:spcPts val="0"/>
              </a:spcBef>
              <a:spcAft>
                <a:spcPts val="0"/>
              </a:spcAft>
              <a:buClr>
                <a:schemeClr val="dk1"/>
              </a:buClr>
              <a:buSzPts val="1100"/>
              <a:buFont typeface="Arial"/>
              <a:buNone/>
            </a:pPr>
            <a:r>
              <a:rPr b="1" cap="none" dirty="0" sz="1100" i="1" lang="en" strike="noStrike" u="none">
                <a:solidFill>
                  <a:srgbClr val="FF9900"/>
                </a:solidFill>
                <a:highlight>
                  <a:schemeClr val="lt1"/>
                </a:highlight>
                <a:latin typeface="Montserrat"/>
                <a:ea typeface="Montserrat"/>
                <a:cs typeface="Montserrat"/>
                <a:sym typeface="Montserrat"/>
              </a:rPr>
              <a:t>Independent variables</a:t>
            </a:r>
            <a:r>
              <a:rPr b="1" cap="none" dirty="0" sz="1100" i="0" lang="en" strike="noStrike" u="none">
                <a:solidFill>
                  <a:schemeClr val="dk1"/>
                </a:solidFill>
                <a:highlight>
                  <a:schemeClr val="lt1"/>
                </a:highlight>
                <a:latin typeface="Montserrat"/>
                <a:ea typeface="Montserrat"/>
                <a:cs typeface="Montserrat"/>
                <a:sym typeface="Montserrat"/>
              </a:rPr>
              <a:t> </a:t>
            </a:r>
            <a:r>
              <a:rPr b="0" cap="none" dirty="0" sz="1100" i="0" lang="en" strike="noStrike" u="none">
                <a:solidFill>
                  <a:schemeClr val="dk1"/>
                </a:solidFill>
                <a:highlight>
                  <a:schemeClr val="lt1"/>
                </a:highlight>
                <a:latin typeface="Montserrat"/>
                <a:ea typeface="Montserrat"/>
                <a:cs typeface="Montserrat"/>
                <a:sym typeface="Montserrat"/>
              </a:rPr>
              <a:t>atau variabel yang nilainya tidak dipengaruhi oleh variabel lain. Independent variable disebut juga sebagai atribut atau prediktor.</a:t>
            </a:r>
            <a:endParaRPr b="0" cap="none" dirty="0" sz="1100" i="0" strike="noStrike" u="none">
              <a:solidFill>
                <a:schemeClr val="dk1"/>
              </a:solidFill>
              <a:highlight>
                <a:schemeClr val="lt1"/>
              </a:highlight>
              <a:latin typeface="Montserrat"/>
              <a:ea typeface="Montserrat"/>
              <a:cs typeface="Montserrat"/>
              <a:sym typeface="Montserrat"/>
            </a:endParaRPr>
          </a:p>
          <a:p>
            <a:pPr algn="l" indent="0" lvl="0" marL="0" marR="0" rtl="0">
              <a:lnSpc>
                <a:spcPct val="100000"/>
              </a:lnSpc>
              <a:spcBef>
                <a:spcPts val="0"/>
              </a:spcBef>
              <a:spcAft>
                <a:spcPts val="0"/>
              </a:spcAft>
              <a:buClr>
                <a:schemeClr val="dk1"/>
              </a:buClr>
              <a:buSzPts val="1100"/>
              <a:buFont typeface="Arial"/>
              <a:buNone/>
            </a:pPr>
            <a:endParaRPr b="0" cap="none" dirty="0" sz="1100" i="0" strike="noStrike" u="none">
              <a:solidFill>
                <a:srgbClr val="FF9900"/>
              </a:solidFill>
              <a:highlight>
                <a:schemeClr val="lt1"/>
              </a:highlight>
              <a:latin typeface="Montserrat"/>
              <a:ea typeface="Montserrat"/>
              <a:cs typeface="Montserrat"/>
              <a:sym typeface="Montserrat"/>
            </a:endParaRPr>
          </a:p>
          <a:p>
            <a:pPr algn="l" indent="0" lvl="0" marL="0" marR="0" rtl="0">
              <a:lnSpc>
                <a:spcPct val="100000"/>
              </a:lnSpc>
              <a:spcBef>
                <a:spcPts val="0"/>
              </a:spcBef>
              <a:spcAft>
                <a:spcPts val="0"/>
              </a:spcAft>
              <a:buClr>
                <a:srgbClr val="000000"/>
              </a:buClr>
              <a:buSzPts val="1100"/>
              <a:buFont typeface="Arial"/>
              <a:buNone/>
            </a:pPr>
            <a:r>
              <a:rPr b="1" cap="none" dirty="0" sz="1100" i="1" lang="en" strike="noStrike" u="none">
                <a:solidFill>
                  <a:srgbClr val="FF9900"/>
                </a:solidFill>
                <a:highlight>
                  <a:schemeClr val="lt1"/>
                </a:highlight>
                <a:latin typeface="Montserrat"/>
                <a:ea typeface="Montserrat"/>
                <a:cs typeface="Montserrat"/>
                <a:sym typeface="Montserrat"/>
              </a:rPr>
              <a:t>Dependent variable</a:t>
            </a:r>
            <a:r>
              <a:rPr b="0" cap="none" dirty="0" sz="1100" i="0" lang="en" strike="noStrike" u="none">
                <a:solidFill>
                  <a:srgbClr val="FF9900"/>
                </a:solidFill>
                <a:highlight>
                  <a:schemeClr val="lt1"/>
                </a:highlight>
                <a:latin typeface="Montserrat"/>
                <a:ea typeface="Montserrat"/>
                <a:cs typeface="Montserrat"/>
                <a:sym typeface="Montserrat"/>
              </a:rPr>
              <a:t>,</a:t>
            </a:r>
            <a:r>
              <a:rPr b="0" cap="none" dirty="0" sz="1100" i="0" lang="en" strike="noStrike" u="none">
                <a:solidFill>
                  <a:schemeClr val="dk1"/>
                </a:solidFill>
                <a:highlight>
                  <a:schemeClr val="lt1"/>
                </a:highlight>
                <a:latin typeface="Montserrat"/>
                <a:ea typeface="Montserrat"/>
                <a:cs typeface="Montserrat"/>
                <a:sym typeface="Montserrat"/>
              </a:rPr>
              <a:t> variabel yang nilainya dipengaruhi oleh variabel lain. Sedangkan dependent variable disebut juga sebagai target.</a:t>
            </a: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100"/>
              <a:buFont typeface="Arial"/>
              <a:buNone/>
            </a:pPr>
            <a:endParaRPr b="0" cap="none" dirty="0" sz="11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200"/>
              <a:buFont typeface="Arial"/>
              <a:buNone/>
            </a:pPr>
            <a:endParaRPr b="0" cap="none" dirty="0" sz="1200" i="0" strike="noStrike" u="none">
              <a:solidFill>
                <a:schemeClr val="dk1"/>
              </a:solidFill>
              <a:latin typeface="Montserrat"/>
              <a:ea typeface="Montserrat"/>
              <a:cs typeface="Montserrat"/>
              <a:sym typeface="Montserrat"/>
            </a:endParaRPr>
          </a:p>
          <a:p>
            <a:pPr algn="l" indent="0" lvl="0" marL="0" marR="0" rtl="0">
              <a:lnSpc>
                <a:spcPct val="115000"/>
              </a:lnSpc>
              <a:spcBef>
                <a:spcPts val="0"/>
              </a:spcBef>
              <a:spcAft>
                <a:spcPts val="0"/>
              </a:spcAft>
              <a:buClr>
                <a:srgbClr val="000000"/>
              </a:buClr>
              <a:buSzPts val="1200"/>
              <a:buFont typeface="Arial"/>
              <a:buNone/>
            </a:pPr>
            <a:endParaRPr b="0" cap="none" dirty="0" sz="1200" i="0" strike="noStrike" u="none">
              <a:solidFill>
                <a:schemeClr val="dk1"/>
              </a:solidFill>
              <a:latin typeface="Montserrat"/>
              <a:ea typeface="Montserrat"/>
              <a:cs typeface="Montserrat"/>
              <a:sym typeface="Montserrat"/>
            </a:endParaRPr>
          </a:p>
        </p:txBody>
      </p:sp>
      <p:pic>
        <p:nvPicPr>
          <p:cNvPr id="2097297" name="Google Shape;1089;p116"/>
          <p:cNvPicPr preferRelativeResize="0">
            <a:picLocks/>
          </p:cNvPicPr>
          <p:nvPr/>
        </p:nvPicPr>
        <p:blipFill rotWithShape="1">
          <a:blip xmlns:r="http://schemas.openxmlformats.org/officeDocument/2006/relationships" r:embed="rId1">
            <a:alphaModFix/>
          </a:blip>
          <a:srcRect/>
          <a:stretch>
            <a:fillRect/>
          </a:stretch>
        </p:blipFill>
        <p:spPr>
          <a:xfrm>
            <a:off x="5329075" y="1301837"/>
            <a:ext cx="4124126" cy="3143625"/>
          </a:xfrm>
          <a:prstGeom prst="rect"/>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pic>
        <p:nvPicPr>
          <p:cNvPr id="2097168" name="Picture 2" descr="C:\Users\tiocs\OneDrive\Gambar\Screenshot\Screenshot (113).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3" name="Rectangle 5"/>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70"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7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pic>
        <p:nvPicPr>
          <p:cNvPr id="2097298" name="Picture 2"/>
          <p:cNvPicPr>
            <a:picLocks noChangeAspect="1" noChangeArrowheads="1"/>
          </p:cNvPicPr>
          <p:nvPr/>
        </p:nvPicPr>
        <p:blipFill>
          <a:blip xmlns:r="http://schemas.openxmlformats.org/officeDocument/2006/relationships" r:embed="rId1"/>
          <a:srcRect/>
          <a:stretch>
            <a:fillRect/>
          </a:stretch>
        </p:blipFill>
        <p:spPr bwMode="auto">
          <a:xfrm>
            <a:off x="107504" y="339502"/>
            <a:ext cx="8856984" cy="4680520"/>
          </a:xfrm>
          <a:prstGeom prst="rect"/>
          <a:noFill/>
          <a:ln>
            <a:noFill/>
          </a:ln>
          <a:effectLst/>
        </p:spPr>
      </p:pic>
      <p:sp>
        <p:nvSpPr>
          <p:cNvPr id="1049097" name="Rectangle 3"/>
          <p:cNvSpPr/>
          <p:nvPr/>
        </p:nvSpPr>
        <p:spPr>
          <a:xfrm>
            <a:off x="6444207" y="339502"/>
            <a:ext cx="2563283"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99"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300" name="Picture 5"/>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301"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9108" name="Subtitle 2"/>
          <p:cNvSpPr>
            <a:spLocks noGrp="1"/>
          </p:cNvSpPr>
          <p:nvPr>
            <p:ph type="subTitle" idx="1"/>
          </p:nvPr>
        </p:nvSpPr>
        <p:spPr>
          <a:xfrm>
            <a:off x="2051720" y="2355726"/>
            <a:ext cx="4824536" cy="936104"/>
          </a:xfrm>
        </p:spPr>
        <p:txBody>
          <a:bodyPr/>
          <a:p>
            <a:r>
              <a:rPr dirty="0" sz="5400" lang="en-ID" smtClean="0">
                <a:latin typeface="Anton" charset="0"/>
              </a:rPr>
              <a:t>  </a:t>
            </a:r>
            <a:r>
              <a:rPr dirty="0" sz="5400" lang="id-ID" smtClean="0">
                <a:latin typeface="Anton" charset="0"/>
              </a:rPr>
              <a:t>Terima kasihh </a:t>
            </a:r>
            <a:endParaRPr dirty="0" sz="5400" lang="id-ID">
              <a:latin typeface="Anton"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pic>
        <p:nvPicPr>
          <p:cNvPr id="2097172" name="Picture 2" descr="C:\Users\tiocs\OneDrive\Gambar\Screenshot\Screenshot (114).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4" name="Rectangle 4"/>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3"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74" name="Picture 5"/>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75"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pic>
        <p:nvPicPr>
          <p:cNvPr id="2097176" name="Picture 2" descr="C:\Users\tiocs\OneDrive\Gambar\Screenshot\Screenshot (115).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5" name="Rectangle 2"/>
          <p:cNvSpPr/>
          <p:nvPr/>
        </p:nvSpPr>
        <p:spPr>
          <a:xfrm>
            <a:off x="6473213" y="51470"/>
            <a:ext cx="2670787" cy="928638"/>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7" name="image2.png"/>
          <p:cNvPicPr>
            <a:picLocks/>
          </p:cNvPicPr>
          <p:nvPr/>
        </p:nvPicPr>
        <p:blipFill>
          <a:blip xmlns:r="http://schemas.openxmlformats.org/officeDocument/2006/relationships" r:embed="rId2" cstate="print"/>
          <a:stretch>
            <a:fillRect/>
          </a:stretch>
        </p:blipFill>
        <p:spPr>
          <a:xfrm>
            <a:off x="6415938" y="79929"/>
            <a:ext cx="864096" cy="871719"/>
          </a:xfrm>
          <a:prstGeom prst="rect"/>
        </p:spPr>
      </p:pic>
      <p:pic>
        <p:nvPicPr>
          <p:cNvPr id="2097178"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51470"/>
            <a:ext cx="958129" cy="864096"/>
          </a:xfrm>
          <a:prstGeom prst="flowChartConnector"/>
          <a:ln>
            <a:noFill/>
          </a:ln>
          <a:effectLst/>
        </p:spPr>
      </p:pic>
      <p:pic>
        <p:nvPicPr>
          <p:cNvPr id="2097179"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204115" y="41243"/>
            <a:ext cx="869083" cy="865179"/>
          </a:xfrm>
          <a:prstGeom prst="rect"/>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pic>
        <p:nvPicPr>
          <p:cNvPr id="2097180" name="Picture 2" descr="C:\Users\tiocs\OneDrive\Gambar\Screenshot\Screenshot (116).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6"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81"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82"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83"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pic>
        <p:nvPicPr>
          <p:cNvPr id="2097184" name="Picture 2" descr="C:\Users\tiocs\OneDrive\Gambar\Screenshot\Screenshot (117).png"/>
          <p:cNvPicPr>
            <a:picLocks noChangeAspect="1" noChangeArrowheads="1"/>
          </p:cNvPicPr>
          <p:nvPr/>
        </p:nvPicPr>
        <p:blipFill>
          <a:blip xmlns:r="http://schemas.openxmlformats.org/officeDocument/2006/relationships" r:embed="rId1"/>
          <a:srcRect/>
          <a:stretch>
            <a:fillRect/>
          </a:stretch>
        </p:blipFill>
        <p:spPr bwMode="auto">
          <a:xfrm>
            <a:off x="107504" y="339502"/>
            <a:ext cx="8928992" cy="4680520"/>
          </a:xfrm>
          <a:prstGeom prst="rect"/>
          <a:noFill/>
        </p:spPr>
      </p:pic>
      <p:sp>
        <p:nvSpPr>
          <p:cNvPr id="1049047" name="Rectangle 2"/>
          <p:cNvSpPr/>
          <p:nvPr/>
        </p:nvSpPr>
        <p:spPr>
          <a:xfrm>
            <a:off x="6444207" y="339502"/>
            <a:ext cx="2592289" cy="864096"/>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85" name="image2.png"/>
          <p:cNvPicPr>
            <a:picLocks/>
          </p:cNvPicPr>
          <p:nvPr/>
        </p:nvPicPr>
        <p:blipFill>
          <a:blip xmlns:r="http://schemas.openxmlformats.org/officeDocument/2006/relationships" r:embed="rId2" cstate="print"/>
          <a:stretch>
            <a:fillRect/>
          </a:stretch>
        </p:blipFill>
        <p:spPr>
          <a:xfrm>
            <a:off x="6415938" y="339502"/>
            <a:ext cx="864096" cy="871719"/>
          </a:xfrm>
          <a:prstGeom prst="rect"/>
        </p:spPr>
      </p:pic>
      <p:pic>
        <p:nvPicPr>
          <p:cNvPr id="2097186" name="Picture 4"/>
          <p:cNvPicPr>
            <a:picLocks noChangeAspect="1"/>
          </p:cNvPicPr>
          <p:nvPr/>
        </p:nvPicPr>
        <p:blipFill rotWithShape="1">
          <a:blip xmlns:r="http://schemas.openxmlformats.org/officeDocument/2006/relationships" r:embed="rId3"/>
          <a:srcRect l="5116" t="4801" r="4032" b="4567"/>
          <a:stretch>
            <a:fillRect/>
          </a:stretch>
        </p:blipFill>
        <p:spPr>
          <a:xfrm>
            <a:off x="7228615" y="347125"/>
            <a:ext cx="958129" cy="864096"/>
          </a:xfrm>
          <a:prstGeom prst="flowChartConnector"/>
          <a:ln>
            <a:noFill/>
          </a:ln>
          <a:effectLst/>
        </p:spPr>
      </p:pic>
      <p:pic>
        <p:nvPicPr>
          <p:cNvPr id="2097187" name="Picture 5" descr="C:\Users\tiocs\Downloads\Ipcn2-Aq_400x400-removebg-preview.png"/>
          <p:cNvPicPr>
            <a:picLocks noChangeAspect="1" noChangeArrowheads="1"/>
          </p:cNvPicPr>
          <p:nvPr/>
        </p:nvPicPr>
        <p:blipFill>
          <a:blip xmlns:r="http://schemas.openxmlformats.org/officeDocument/2006/relationships" r:embed="rId4"/>
          <a:srcRect/>
          <a:stretch>
            <a:fillRect/>
          </a:stretch>
        </p:blipFill>
        <p:spPr bwMode="auto">
          <a:xfrm>
            <a:off x="8186744" y="339502"/>
            <a:ext cx="869083" cy="865179"/>
          </a:xfrm>
          <a:prstGeom prst="rect"/>
          <a:noFill/>
        </p:spPr>
      </p:pic>
    </p:spTree>
  </p:cSld>
  <p:clrMapOvr>
    <a:masterClrMapping/>
  </p:clrMapOvr>
</p:sld>
</file>

<file path=ppt/theme/theme1.xml><?xml version="1.0" encoding="utf-8"?>
<a:theme xmlns:a="http://schemas.openxmlformats.org/drawingml/2006/main" name="Interface Consulting Toolkit by Slidesgo">
  <a:themeElements>
    <a:clrScheme name="Simple Light">
      <a:dk1>
        <a:srgbClr val="2D435B"/>
      </a:dk1>
      <a:lt1>
        <a:srgbClr val="FFEDCB"/>
      </a:lt1>
      <a:dk2>
        <a:srgbClr val="F7F9F9"/>
      </a:dk2>
      <a:lt2>
        <a:srgbClr val="DAEAEA"/>
      </a:lt2>
      <a:accent1>
        <a:srgbClr val="FFC75F"/>
      </a:accent1>
      <a:accent2>
        <a:srgbClr val="FF9F7C"/>
      </a:accent2>
      <a:accent3>
        <a:srgbClr val="E1BAF7"/>
      </a:accent3>
      <a:accent4>
        <a:srgbClr val="FFFFFF"/>
      </a:accent4>
      <a:accent5>
        <a:srgbClr val="FFFFFF"/>
      </a:accent5>
      <a:accent6>
        <a:srgbClr val="FFFFFF"/>
      </a:accent6>
      <a:hlink>
        <a:srgbClr val="2D43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Aplikasi klasifikasi kelulusan mahasiswa berbasis web</dc:title>
  <dc:creator>Siti Aisah</dc:creator>
  <cp:lastModifiedBy>Tio Design</cp:lastModifiedBy>
  <dcterms:created xsi:type="dcterms:W3CDTF">2023-06-06T20:03:44Z</dcterms:created>
  <dcterms:modified xsi:type="dcterms:W3CDTF">2024-01-16T13:14:38Z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a8b584d987d745ae98ab79da5772ab18</vt:lpwstr>
  </property>
</Properties>
</file>